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9" r:id="rId6"/>
    <p:sldId id="260" r:id="rId7"/>
    <p:sldId id="261" r:id="rId8"/>
    <p:sldId id="263" r:id="rId9"/>
    <p:sldId id="264" r:id="rId10"/>
    <p:sldId id="265" r:id="rId11"/>
    <p:sldId id="268" r:id="rId12"/>
    <p:sldId id="267" r:id="rId13"/>
    <p:sldId id="266" r:id="rId14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439F46-2A5C-4F27-9A8C-C7A35DED8205}" v="50" dt="2023-06-02T08:45:37.7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58111" autoAdjust="0"/>
  </p:normalViewPr>
  <p:slideViewPr>
    <p:cSldViewPr snapToGrid="0">
      <p:cViewPr varScale="1">
        <p:scale>
          <a:sx n="64" d="100"/>
          <a:sy n="64" d="100"/>
        </p:scale>
        <p:origin x="166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ven Kazmierczak" userId="5a48b30f-74c6-45bb-b5ac-b6687da622d6" providerId="ADAL" clId="{3A439F46-2A5C-4F27-9A8C-C7A35DED8205}"/>
    <pc:docChg chg="undo redo custSel addSld delSld modSld sldOrd">
      <pc:chgData name="Steven Kazmierczak" userId="5a48b30f-74c6-45bb-b5ac-b6687da622d6" providerId="ADAL" clId="{3A439F46-2A5C-4F27-9A8C-C7A35DED8205}" dt="2023-06-02T09:16:24.143" v="9595" actId="20577"/>
      <pc:docMkLst>
        <pc:docMk/>
      </pc:docMkLst>
      <pc:sldChg chg="addSp delSp modSp mod setBg addAnim delAnim setClrOvrMap">
        <pc:chgData name="Steven Kazmierczak" userId="5a48b30f-74c6-45bb-b5ac-b6687da622d6" providerId="ADAL" clId="{3A439F46-2A5C-4F27-9A8C-C7A35DED8205}" dt="2023-05-23T11:01:12.656" v="1048" actId="113"/>
        <pc:sldMkLst>
          <pc:docMk/>
          <pc:sldMk cId="3786261676" sldId="256"/>
        </pc:sldMkLst>
        <pc:spChg chg="mod">
          <ac:chgData name="Steven Kazmierczak" userId="5a48b30f-74c6-45bb-b5ac-b6687da622d6" providerId="ADAL" clId="{3A439F46-2A5C-4F27-9A8C-C7A35DED8205}" dt="2023-05-23T11:01:12.656" v="1048" actId="113"/>
          <ac:spMkLst>
            <pc:docMk/>
            <pc:sldMk cId="3786261676" sldId="256"/>
            <ac:spMk id="2" creationId="{04C2BA51-BAD7-8490-3489-E2CF6576D57D}"/>
          </ac:spMkLst>
        </pc:spChg>
        <pc:spChg chg="mod">
          <ac:chgData name="Steven Kazmierczak" userId="5a48b30f-74c6-45bb-b5ac-b6687da622d6" providerId="ADAL" clId="{3A439F46-2A5C-4F27-9A8C-C7A35DED8205}" dt="2023-05-23T10:56:55.735" v="966" actId="26606"/>
          <ac:spMkLst>
            <pc:docMk/>
            <pc:sldMk cId="3786261676" sldId="256"/>
            <ac:spMk id="3" creationId="{83905CE4-6BFC-C770-F56B-E34162D63DD4}"/>
          </ac:spMkLst>
        </pc:spChg>
        <pc:spChg chg="add del">
          <ac:chgData name="Steven Kazmierczak" userId="5a48b30f-74c6-45bb-b5ac-b6687da622d6" providerId="ADAL" clId="{3A439F46-2A5C-4F27-9A8C-C7A35DED8205}" dt="2023-05-23T10:52:02.975" v="833" actId="26606"/>
          <ac:spMkLst>
            <pc:docMk/>
            <pc:sldMk cId="3786261676" sldId="256"/>
            <ac:spMk id="5" creationId="{6F5A5072-7B47-4D32-B52A-4EBBF590B8A5}"/>
          </ac:spMkLst>
        </pc:spChg>
        <pc:spChg chg="add del">
          <ac:chgData name="Steven Kazmierczak" userId="5a48b30f-74c6-45bb-b5ac-b6687da622d6" providerId="ADAL" clId="{3A439F46-2A5C-4F27-9A8C-C7A35DED8205}" dt="2023-05-23T10:52:02.975" v="833" actId="26606"/>
          <ac:spMkLst>
            <pc:docMk/>
            <pc:sldMk cId="3786261676" sldId="256"/>
            <ac:spMk id="6" creationId="{9715DAF0-AE1B-46C9-8A6B-DB2AA05AB91D}"/>
          </ac:spMkLst>
        </pc:spChg>
        <pc:spChg chg="add del">
          <ac:chgData name="Steven Kazmierczak" userId="5a48b30f-74c6-45bb-b5ac-b6687da622d6" providerId="ADAL" clId="{3A439F46-2A5C-4F27-9A8C-C7A35DED8205}" dt="2023-05-23T10:52:02.975" v="833" actId="26606"/>
          <ac:spMkLst>
            <pc:docMk/>
            <pc:sldMk cId="3786261676" sldId="256"/>
            <ac:spMk id="7" creationId="{AFF4A713-7B75-4B21-90D7-5AB19547C728}"/>
          </ac:spMkLst>
        </pc:spChg>
        <pc:spChg chg="add del">
          <ac:chgData name="Steven Kazmierczak" userId="5a48b30f-74c6-45bb-b5ac-b6687da622d6" providerId="ADAL" clId="{3A439F46-2A5C-4F27-9A8C-C7A35DED8205}" dt="2023-05-23T10:52:00.178" v="831" actId="26606"/>
          <ac:spMkLst>
            <pc:docMk/>
            <pc:sldMk cId="3786261676" sldId="256"/>
            <ac:spMk id="8" creationId="{787F4F1C-8D3D-4EC1-B72D-A0470A5A08B8}"/>
          </ac:spMkLst>
        </pc:spChg>
        <pc:spChg chg="add del">
          <ac:chgData name="Steven Kazmierczak" userId="5a48b30f-74c6-45bb-b5ac-b6687da622d6" providerId="ADAL" clId="{3A439F46-2A5C-4F27-9A8C-C7A35DED8205}" dt="2023-05-23T10:52:02.975" v="833" actId="26606"/>
          <ac:spMkLst>
            <pc:docMk/>
            <pc:sldMk cId="3786261676" sldId="256"/>
            <ac:spMk id="9" creationId="{DC631C0B-6DA6-4E57-8231-CE32B3434A7E}"/>
          </ac:spMkLst>
        </pc:spChg>
        <pc:spChg chg="add del">
          <ac:chgData name="Steven Kazmierczak" userId="5a48b30f-74c6-45bb-b5ac-b6687da622d6" providerId="ADAL" clId="{3A439F46-2A5C-4F27-9A8C-C7A35DED8205}" dt="2023-05-23T10:52:04.534" v="835" actId="26606"/>
          <ac:spMkLst>
            <pc:docMk/>
            <pc:sldMk cId="3786261676" sldId="256"/>
            <ac:spMk id="11" creationId="{FFD48BC7-DC40-47DE-87EE-9F4B6ECB9ABB}"/>
          </ac:spMkLst>
        </pc:spChg>
        <pc:spChg chg="add del">
          <ac:chgData name="Steven Kazmierczak" userId="5a48b30f-74c6-45bb-b5ac-b6687da622d6" providerId="ADAL" clId="{3A439F46-2A5C-4F27-9A8C-C7A35DED8205}" dt="2023-05-23T10:52:02.975" v="833" actId="26606"/>
          <ac:spMkLst>
            <pc:docMk/>
            <pc:sldMk cId="3786261676" sldId="256"/>
            <ac:spMk id="12" creationId="{6016219D-510E-4184-9090-6D5578A87BD1}"/>
          </ac:spMkLst>
        </pc:spChg>
        <pc:spChg chg="add del">
          <ac:chgData name="Steven Kazmierczak" userId="5a48b30f-74c6-45bb-b5ac-b6687da622d6" providerId="ADAL" clId="{3A439F46-2A5C-4F27-9A8C-C7A35DED8205}" dt="2023-05-23T10:52:04.534" v="835" actId="26606"/>
          <ac:spMkLst>
            <pc:docMk/>
            <pc:sldMk cId="3786261676" sldId="256"/>
            <ac:spMk id="13" creationId="{E502BBC7-2C76-46F3-BC24-5985BC13DB88}"/>
          </ac:spMkLst>
        </pc:spChg>
        <pc:spChg chg="add del">
          <ac:chgData name="Steven Kazmierczak" userId="5a48b30f-74c6-45bb-b5ac-b6687da622d6" providerId="ADAL" clId="{3A439F46-2A5C-4F27-9A8C-C7A35DED8205}" dt="2023-05-23T10:52:04.534" v="835" actId="26606"/>
          <ac:spMkLst>
            <pc:docMk/>
            <pc:sldMk cId="3786261676" sldId="256"/>
            <ac:spMk id="14" creationId="{3629484E-3792-4B3D-89AD-7C8A1ED0E0D4}"/>
          </ac:spMkLst>
        </pc:spChg>
        <pc:spChg chg="add del">
          <ac:chgData name="Steven Kazmierczak" userId="5a48b30f-74c6-45bb-b5ac-b6687da622d6" providerId="ADAL" clId="{3A439F46-2A5C-4F27-9A8C-C7A35DED8205}" dt="2023-05-23T10:52:04.534" v="835" actId="26606"/>
          <ac:spMkLst>
            <pc:docMk/>
            <pc:sldMk cId="3786261676" sldId="256"/>
            <ac:spMk id="15" creationId="{C7F28D52-2A5F-4D23-81AE-7CB8B591C7AF}"/>
          </ac:spMkLst>
        </pc:spChg>
        <pc:spChg chg="add del">
          <ac:chgData name="Steven Kazmierczak" userId="5a48b30f-74c6-45bb-b5ac-b6687da622d6" providerId="ADAL" clId="{3A439F46-2A5C-4F27-9A8C-C7A35DED8205}" dt="2023-05-23T10:52:08.274" v="837" actId="26606"/>
          <ac:spMkLst>
            <pc:docMk/>
            <pc:sldMk cId="3786261676" sldId="256"/>
            <ac:spMk id="16" creationId="{7D9D36D6-2AC5-46A1-A849-4C82D5264A3A}"/>
          </ac:spMkLst>
        </pc:spChg>
        <pc:spChg chg="add del">
          <ac:chgData name="Steven Kazmierczak" userId="5a48b30f-74c6-45bb-b5ac-b6687da622d6" providerId="ADAL" clId="{3A439F46-2A5C-4F27-9A8C-C7A35DED8205}" dt="2023-05-23T10:52:02.975" v="833" actId="26606"/>
          <ac:spMkLst>
            <pc:docMk/>
            <pc:sldMk cId="3786261676" sldId="256"/>
            <ac:spMk id="18" creationId="{C29501E6-A978-4A61-9689-9085AF97A53A}"/>
          </ac:spMkLst>
        </pc:spChg>
        <pc:spChg chg="add del">
          <ac:chgData name="Steven Kazmierczak" userId="5a48b30f-74c6-45bb-b5ac-b6687da622d6" providerId="ADAL" clId="{3A439F46-2A5C-4F27-9A8C-C7A35DED8205}" dt="2023-05-23T10:52:13.487" v="841" actId="26606"/>
          <ac:spMkLst>
            <pc:docMk/>
            <pc:sldMk cId="3786261676" sldId="256"/>
            <ac:spMk id="19" creationId="{C1DD1A8A-57D5-4A81-AD04-532B043C5611}"/>
          </ac:spMkLst>
        </pc:spChg>
        <pc:spChg chg="add del">
          <ac:chgData name="Steven Kazmierczak" userId="5a48b30f-74c6-45bb-b5ac-b6687da622d6" providerId="ADAL" clId="{3A439F46-2A5C-4F27-9A8C-C7A35DED8205}" dt="2023-05-23T10:52:13.487" v="841" actId="26606"/>
          <ac:spMkLst>
            <pc:docMk/>
            <pc:sldMk cId="3786261676" sldId="256"/>
            <ac:spMk id="21" creationId="{007891EC-4501-44ED-A8C8-B11B6DB767AB}"/>
          </ac:spMkLst>
        </pc:spChg>
        <pc:spChg chg="add del">
          <ac:chgData name="Steven Kazmierczak" userId="5a48b30f-74c6-45bb-b5ac-b6687da622d6" providerId="ADAL" clId="{3A439F46-2A5C-4F27-9A8C-C7A35DED8205}" dt="2023-05-23T10:56:55.735" v="966" actId="26606"/>
          <ac:spMkLst>
            <pc:docMk/>
            <pc:sldMk cId="3786261676" sldId="256"/>
            <ac:spMk id="22" creationId="{71B2258F-86CA-4D4D-8270-BC05FCDEBFB3}"/>
          </ac:spMkLst>
        </pc:spChg>
        <pc:spChg chg="add del">
          <ac:chgData name="Steven Kazmierczak" userId="5a48b30f-74c6-45bb-b5ac-b6687da622d6" providerId="ADAL" clId="{3A439F46-2A5C-4F27-9A8C-C7A35DED8205}" dt="2023-05-23T10:54:29.168" v="919" actId="26606"/>
          <ac:spMkLst>
            <pc:docMk/>
            <pc:sldMk cId="3786261676" sldId="256"/>
            <ac:spMk id="25" creationId="{C1DD1A8A-57D5-4A81-AD04-532B043C5611}"/>
          </ac:spMkLst>
        </pc:spChg>
        <pc:spChg chg="add del">
          <ac:chgData name="Steven Kazmierczak" userId="5a48b30f-74c6-45bb-b5ac-b6687da622d6" providerId="ADAL" clId="{3A439F46-2A5C-4F27-9A8C-C7A35DED8205}" dt="2023-05-23T10:54:29.168" v="919" actId="26606"/>
          <ac:spMkLst>
            <pc:docMk/>
            <pc:sldMk cId="3786261676" sldId="256"/>
            <ac:spMk id="26" creationId="{007891EC-4501-44ED-A8C8-B11B6DB767AB}"/>
          </ac:spMkLst>
        </pc:spChg>
        <pc:spChg chg="add del">
          <ac:chgData name="Steven Kazmierczak" userId="5a48b30f-74c6-45bb-b5ac-b6687da622d6" providerId="ADAL" clId="{3A439F46-2A5C-4F27-9A8C-C7A35DED8205}" dt="2023-05-23T10:56:43.385" v="957" actId="26606"/>
          <ac:spMkLst>
            <pc:docMk/>
            <pc:sldMk cId="3786261676" sldId="256"/>
            <ac:spMk id="27" creationId="{E91DC736-0EF8-4F87-9146-EBF1D2EE4D3D}"/>
          </ac:spMkLst>
        </pc:spChg>
        <pc:spChg chg="add del">
          <ac:chgData name="Steven Kazmierczak" userId="5a48b30f-74c6-45bb-b5ac-b6687da622d6" providerId="ADAL" clId="{3A439F46-2A5C-4F27-9A8C-C7A35DED8205}" dt="2023-05-23T10:54:09.652" v="905" actId="26606"/>
          <ac:spMkLst>
            <pc:docMk/>
            <pc:sldMk cId="3786261676" sldId="256"/>
            <ac:spMk id="28" creationId="{9B7AD9F6-8CE7-4299-8FC6-328F4DCD3FF9}"/>
          </ac:spMkLst>
        </pc:spChg>
        <pc:spChg chg="add del">
          <ac:chgData name="Steven Kazmierczak" userId="5a48b30f-74c6-45bb-b5ac-b6687da622d6" providerId="ADAL" clId="{3A439F46-2A5C-4F27-9A8C-C7A35DED8205}" dt="2023-05-23T10:55:27.891" v="943" actId="26606"/>
          <ac:spMkLst>
            <pc:docMk/>
            <pc:sldMk cId="3786261676" sldId="256"/>
            <ac:spMk id="29" creationId="{71B2258F-86CA-4D4D-8270-BC05FCDEBFB3}"/>
          </ac:spMkLst>
        </pc:spChg>
        <pc:spChg chg="add del">
          <ac:chgData name="Steven Kazmierczak" userId="5a48b30f-74c6-45bb-b5ac-b6687da622d6" providerId="ADAL" clId="{3A439F46-2A5C-4F27-9A8C-C7A35DED8205}" dt="2023-05-23T10:54:09.652" v="905" actId="26606"/>
          <ac:spMkLst>
            <pc:docMk/>
            <pc:sldMk cId="3786261676" sldId="256"/>
            <ac:spMk id="30" creationId="{F49775AF-8896-43EE-92C6-83497D6DC56F}"/>
          </ac:spMkLst>
        </pc:spChg>
        <pc:spChg chg="add del">
          <ac:chgData name="Steven Kazmierczak" userId="5a48b30f-74c6-45bb-b5ac-b6687da622d6" providerId="ADAL" clId="{3A439F46-2A5C-4F27-9A8C-C7A35DED8205}" dt="2023-05-23T10:56:43.385" v="957" actId="26606"/>
          <ac:spMkLst>
            <pc:docMk/>
            <pc:sldMk cId="3786261676" sldId="256"/>
            <ac:spMk id="31" creationId="{097CD68E-23E3-4007-8847-CD0944C4F7BE}"/>
          </ac:spMkLst>
        </pc:spChg>
        <pc:spChg chg="add del">
          <ac:chgData name="Steven Kazmierczak" userId="5a48b30f-74c6-45bb-b5ac-b6687da622d6" providerId="ADAL" clId="{3A439F46-2A5C-4F27-9A8C-C7A35DED8205}" dt="2023-05-23T10:54:11.113" v="907" actId="26606"/>
          <ac:spMkLst>
            <pc:docMk/>
            <pc:sldMk cId="3786261676" sldId="256"/>
            <ac:spMk id="32" creationId="{4E87FCFB-2CCE-460D-B3DD-557C8BD1B94A}"/>
          </ac:spMkLst>
        </pc:spChg>
        <pc:spChg chg="add del">
          <ac:chgData name="Steven Kazmierczak" userId="5a48b30f-74c6-45bb-b5ac-b6687da622d6" providerId="ADAL" clId="{3A439F46-2A5C-4F27-9A8C-C7A35DED8205}" dt="2023-05-23T10:54:11.113" v="907" actId="26606"/>
          <ac:spMkLst>
            <pc:docMk/>
            <pc:sldMk cId="3786261676" sldId="256"/>
            <ac:spMk id="33" creationId="{8A95209C-5275-4E15-8EA7-7F42980ABF2D}"/>
          </ac:spMkLst>
        </pc:spChg>
        <pc:spChg chg="add del">
          <ac:chgData name="Steven Kazmierczak" userId="5a48b30f-74c6-45bb-b5ac-b6687da622d6" providerId="ADAL" clId="{3A439F46-2A5C-4F27-9A8C-C7A35DED8205}" dt="2023-05-23T10:54:11.113" v="907" actId="26606"/>
          <ac:spMkLst>
            <pc:docMk/>
            <pc:sldMk cId="3786261676" sldId="256"/>
            <ac:spMk id="34" creationId="{4F2ED431-E304-4FF0-9F4E-032783C9D612}"/>
          </ac:spMkLst>
        </pc:spChg>
        <pc:spChg chg="add del">
          <ac:chgData name="Steven Kazmierczak" userId="5a48b30f-74c6-45bb-b5ac-b6687da622d6" providerId="ADAL" clId="{3A439F46-2A5C-4F27-9A8C-C7A35DED8205}" dt="2023-05-23T10:56:43.385" v="957" actId="26606"/>
          <ac:spMkLst>
            <pc:docMk/>
            <pc:sldMk cId="3786261676" sldId="256"/>
            <ac:spMk id="35" creationId="{AF2F604E-43BE-4DC3-B983-E071523364F8}"/>
          </ac:spMkLst>
        </pc:spChg>
        <pc:spChg chg="add del">
          <ac:chgData name="Steven Kazmierczak" userId="5a48b30f-74c6-45bb-b5ac-b6687da622d6" providerId="ADAL" clId="{3A439F46-2A5C-4F27-9A8C-C7A35DED8205}" dt="2023-05-23T10:54:19.990" v="913" actId="26606"/>
          <ac:spMkLst>
            <pc:docMk/>
            <pc:sldMk cId="3786261676" sldId="256"/>
            <ac:spMk id="36" creationId="{01C84AF8-30D9-46A2-82DB-3344A06709CB}"/>
          </ac:spMkLst>
        </pc:spChg>
        <pc:spChg chg="add del">
          <ac:chgData name="Steven Kazmierczak" userId="5a48b30f-74c6-45bb-b5ac-b6687da622d6" providerId="ADAL" clId="{3A439F46-2A5C-4F27-9A8C-C7A35DED8205}" dt="2023-05-23T10:54:15.309" v="909" actId="26606"/>
          <ac:spMkLst>
            <pc:docMk/>
            <pc:sldMk cId="3786261676" sldId="256"/>
            <ac:spMk id="37" creationId="{23D09407-53BC-485E-B4CE-BC5E4FC4B25B}"/>
          </ac:spMkLst>
        </pc:spChg>
        <pc:spChg chg="add del">
          <ac:chgData name="Steven Kazmierczak" userId="5a48b30f-74c6-45bb-b5ac-b6687da622d6" providerId="ADAL" clId="{3A439F46-2A5C-4F27-9A8C-C7A35DED8205}" dt="2023-05-23T10:56:43.385" v="957" actId="26606"/>
          <ac:spMkLst>
            <pc:docMk/>
            <pc:sldMk cId="3786261676" sldId="256"/>
            <ac:spMk id="39" creationId="{08C9B587-E65E-4B52-B37C-ABEBB6E87928}"/>
          </ac:spMkLst>
        </pc:spChg>
        <pc:spChg chg="add del">
          <ac:chgData name="Steven Kazmierczak" userId="5a48b30f-74c6-45bb-b5ac-b6687da622d6" providerId="ADAL" clId="{3A439F46-2A5C-4F27-9A8C-C7A35DED8205}" dt="2023-05-23T10:56:46.327" v="959" actId="26606"/>
          <ac:spMkLst>
            <pc:docMk/>
            <pc:sldMk cId="3786261676" sldId="256"/>
            <ac:spMk id="41" creationId="{D47766EE-4192-4B2D-A5A0-F60F9A5F743F}"/>
          </ac:spMkLst>
        </pc:spChg>
        <pc:spChg chg="add del">
          <ac:chgData name="Steven Kazmierczak" userId="5a48b30f-74c6-45bb-b5ac-b6687da622d6" providerId="ADAL" clId="{3A439F46-2A5C-4F27-9A8C-C7A35DED8205}" dt="2023-05-23T10:56:46.327" v="959" actId="26606"/>
          <ac:spMkLst>
            <pc:docMk/>
            <pc:sldMk cId="3786261676" sldId="256"/>
            <ac:spMk id="42" creationId="{D6705569-F545-4F47-A260-A9202826EA20}"/>
          </ac:spMkLst>
        </pc:spChg>
        <pc:spChg chg="add del">
          <ac:chgData name="Steven Kazmierczak" userId="5a48b30f-74c6-45bb-b5ac-b6687da622d6" providerId="ADAL" clId="{3A439F46-2A5C-4F27-9A8C-C7A35DED8205}" dt="2023-05-23T10:54:15.309" v="909" actId="26606"/>
          <ac:spMkLst>
            <pc:docMk/>
            <pc:sldMk cId="3786261676" sldId="256"/>
            <ac:spMk id="43" creationId="{921DB988-49FC-4608-B0A2-E2F3A4019041}"/>
          </ac:spMkLst>
        </pc:spChg>
        <pc:spChg chg="add del">
          <ac:chgData name="Steven Kazmierczak" userId="5a48b30f-74c6-45bb-b5ac-b6687da622d6" providerId="ADAL" clId="{3A439F46-2A5C-4F27-9A8C-C7A35DED8205}" dt="2023-05-23T10:56:47.083" v="961" actId="26606"/>
          <ac:spMkLst>
            <pc:docMk/>
            <pc:sldMk cId="3786261676" sldId="256"/>
            <ac:spMk id="45" creationId="{71B2258F-86CA-4D4D-8270-BC05FCDEBFB3}"/>
          </ac:spMkLst>
        </pc:spChg>
        <pc:spChg chg="add del">
          <ac:chgData name="Steven Kazmierczak" userId="5a48b30f-74c6-45bb-b5ac-b6687da622d6" providerId="ADAL" clId="{3A439F46-2A5C-4F27-9A8C-C7A35DED8205}" dt="2023-05-23T10:56:52.053" v="963" actId="26606"/>
          <ac:spMkLst>
            <pc:docMk/>
            <pc:sldMk cId="3786261676" sldId="256"/>
            <ac:spMk id="47" creationId="{93245F62-CCC4-49E4-B95B-EA6C1E790510}"/>
          </ac:spMkLst>
        </pc:spChg>
        <pc:spChg chg="add del">
          <ac:chgData name="Steven Kazmierczak" userId="5a48b30f-74c6-45bb-b5ac-b6687da622d6" providerId="ADAL" clId="{3A439F46-2A5C-4F27-9A8C-C7A35DED8205}" dt="2023-05-23T10:54:17.476" v="911" actId="26606"/>
          <ac:spMkLst>
            <pc:docMk/>
            <pc:sldMk cId="3786261676" sldId="256"/>
            <ac:spMk id="48" creationId="{93245F62-CCC4-49E4-B95B-EA6C1E790510}"/>
          </ac:spMkLst>
        </pc:spChg>
        <pc:spChg chg="add del">
          <ac:chgData name="Steven Kazmierczak" userId="5a48b30f-74c6-45bb-b5ac-b6687da622d6" providerId="ADAL" clId="{3A439F46-2A5C-4F27-9A8C-C7A35DED8205}" dt="2023-05-23T10:54:17.476" v="911" actId="26606"/>
          <ac:spMkLst>
            <pc:docMk/>
            <pc:sldMk cId="3786261676" sldId="256"/>
            <ac:spMk id="49" creationId="{E6C0DD6B-6AA3-448F-9B99-8386295BC1B4}"/>
          </ac:spMkLst>
        </pc:spChg>
        <pc:spChg chg="add del">
          <ac:chgData name="Steven Kazmierczak" userId="5a48b30f-74c6-45bb-b5ac-b6687da622d6" providerId="ADAL" clId="{3A439F46-2A5C-4F27-9A8C-C7A35DED8205}" dt="2023-05-23T10:56:52.053" v="963" actId="26606"/>
          <ac:spMkLst>
            <pc:docMk/>
            <pc:sldMk cId="3786261676" sldId="256"/>
            <ac:spMk id="50" creationId="{E6C0DD6B-6AA3-448F-9B99-8386295BC1B4}"/>
          </ac:spMkLst>
        </pc:spChg>
        <pc:spChg chg="add del">
          <ac:chgData name="Steven Kazmierczak" userId="5a48b30f-74c6-45bb-b5ac-b6687da622d6" providerId="ADAL" clId="{3A439F46-2A5C-4F27-9A8C-C7A35DED8205}" dt="2023-05-23T10:54:19.990" v="913" actId="26606"/>
          <ac:spMkLst>
            <pc:docMk/>
            <pc:sldMk cId="3786261676" sldId="256"/>
            <ac:spMk id="51" creationId="{46012474-397F-473B-BED8-7BAB6B688770}"/>
          </ac:spMkLst>
        </pc:spChg>
        <pc:spChg chg="add del">
          <ac:chgData name="Steven Kazmierczak" userId="5a48b30f-74c6-45bb-b5ac-b6687da622d6" providerId="ADAL" clId="{3A439F46-2A5C-4F27-9A8C-C7A35DED8205}" dt="2023-05-23T10:54:19.990" v="913" actId="26606"/>
          <ac:spMkLst>
            <pc:docMk/>
            <pc:sldMk cId="3786261676" sldId="256"/>
            <ac:spMk id="52" creationId="{6D7FB18D-7577-4ADC-8C1C-EA27EFD2B051}"/>
          </ac:spMkLst>
        </pc:spChg>
        <pc:spChg chg="add del">
          <ac:chgData name="Steven Kazmierczak" userId="5a48b30f-74c6-45bb-b5ac-b6687da622d6" providerId="ADAL" clId="{3A439F46-2A5C-4F27-9A8C-C7A35DED8205}" dt="2023-05-23T10:54:19.990" v="913" actId="26606"/>
          <ac:spMkLst>
            <pc:docMk/>
            <pc:sldMk cId="3786261676" sldId="256"/>
            <ac:spMk id="53" creationId="{F08127CB-E3FE-4DDE-86C6-8448A8C381D5}"/>
          </ac:spMkLst>
        </pc:spChg>
        <pc:spChg chg="add del">
          <ac:chgData name="Steven Kazmierczak" userId="5a48b30f-74c6-45bb-b5ac-b6687da622d6" providerId="ADAL" clId="{3A439F46-2A5C-4F27-9A8C-C7A35DED8205}" dt="2023-05-23T10:54:19.990" v="913" actId="26606"/>
          <ac:spMkLst>
            <pc:docMk/>
            <pc:sldMk cId="3786261676" sldId="256"/>
            <ac:spMk id="54" creationId="{36C4F2D5-541D-4032-8CC7-49992771DECF}"/>
          </ac:spMkLst>
        </pc:spChg>
        <pc:spChg chg="add del">
          <ac:chgData name="Steven Kazmierczak" userId="5a48b30f-74c6-45bb-b5ac-b6687da622d6" providerId="ADAL" clId="{3A439F46-2A5C-4F27-9A8C-C7A35DED8205}" dt="2023-05-23T10:56:55.696" v="965" actId="26606"/>
          <ac:spMkLst>
            <pc:docMk/>
            <pc:sldMk cId="3786261676" sldId="256"/>
            <ac:spMk id="55" creationId="{9B7AD9F6-8CE7-4299-8FC6-328F4DCD3FF9}"/>
          </ac:spMkLst>
        </pc:spChg>
        <pc:spChg chg="add del">
          <ac:chgData name="Steven Kazmierczak" userId="5a48b30f-74c6-45bb-b5ac-b6687da622d6" providerId="ADAL" clId="{3A439F46-2A5C-4F27-9A8C-C7A35DED8205}" dt="2023-05-23T10:54:22.224" v="915" actId="26606"/>
          <ac:spMkLst>
            <pc:docMk/>
            <pc:sldMk cId="3786261676" sldId="256"/>
            <ac:spMk id="56" creationId="{DCF72F19-1473-448C-AA14-0CB8AA374CF0}"/>
          </ac:spMkLst>
        </pc:spChg>
        <pc:spChg chg="add del">
          <ac:chgData name="Steven Kazmierczak" userId="5a48b30f-74c6-45bb-b5ac-b6687da622d6" providerId="ADAL" clId="{3A439F46-2A5C-4F27-9A8C-C7A35DED8205}" dt="2023-05-23T10:56:55.696" v="965" actId="26606"/>
          <ac:spMkLst>
            <pc:docMk/>
            <pc:sldMk cId="3786261676" sldId="256"/>
            <ac:spMk id="58" creationId="{3F9B0603-37C5-4312-AE4D-A3D015475403}"/>
          </ac:spMkLst>
        </pc:spChg>
        <pc:spChg chg="add del">
          <ac:chgData name="Steven Kazmierczak" userId="5a48b30f-74c6-45bb-b5ac-b6687da622d6" providerId="ADAL" clId="{3A439F46-2A5C-4F27-9A8C-C7A35DED8205}" dt="2023-05-23T10:54:22.224" v="915" actId="26606"/>
          <ac:spMkLst>
            <pc:docMk/>
            <pc:sldMk cId="3786261676" sldId="256"/>
            <ac:spMk id="59" creationId="{04357C93-F0CB-4A1C-8F77-4E9063789819}"/>
          </ac:spMkLst>
        </pc:spChg>
        <pc:spChg chg="add">
          <ac:chgData name="Steven Kazmierczak" userId="5a48b30f-74c6-45bb-b5ac-b6687da622d6" providerId="ADAL" clId="{3A439F46-2A5C-4F27-9A8C-C7A35DED8205}" dt="2023-05-23T10:56:55.735" v="966" actId="26606"/>
          <ac:spMkLst>
            <pc:docMk/>
            <pc:sldMk cId="3786261676" sldId="256"/>
            <ac:spMk id="60" creationId="{870A1295-61BC-4214-AA3E-D396673024D0}"/>
          </ac:spMkLst>
        </pc:spChg>
        <pc:grpChg chg="add del">
          <ac:chgData name="Steven Kazmierczak" userId="5a48b30f-74c6-45bb-b5ac-b6687da622d6" providerId="ADAL" clId="{3A439F46-2A5C-4F27-9A8C-C7A35DED8205}" dt="2023-05-23T10:52:00.178" v="831" actId="26606"/>
          <ac:grpSpMkLst>
            <pc:docMk/>
            <pc:sldMk cId="3786261676" sldId="256"/>
            <ac:grpSpMk id="10" creationId="{D1E3DD61-64DB-46AD-B249-E273CD86B051}"/>
          </ac:grpSpMkLst>
        </pc:grpChg>
        <pc:grpChg chg="add del">
          <ac:chgData name="Steven Kazmierczak" userId="5a48b30f-74c6-45bb-b5ac-b6687da622d6" providerId="ADAL" clId="{3A439F46-2A5C-4F27-9A8C-C7A35DED8205}" dt="2023-05-23T10:54:15.309" v="909" actId="26606"/>
          <ac:grpSpMkLst>
            <pc:docMk/>
            <pc:sldMk cId="3786261676" sldId="256"/>
            <ac:grpSpMk id="38" creationId="{383C2651-AE0C-4AE4-8725-E2F9414FE219}"/>
          </ac:grpSpMkLst>
        </pc:grpChg>
        <pc:grpChg chg="add del">
          <ac:chgData name="Steven Kazmierczak" userId="5a48b30f-74c6-45bb-b5ac-b6687da622d6" providerId="ADAL" clId="{3A439F46-2A5C-4F27-9A8C-C7A35DED8205}" dt="2023-05-23T10:54:15.309" v="909" actId="26606"/>
          <ac:grpSpMkLst>
            <pc:docMk/>
            <pc:sldMk cId="3786261676" sldId="256"/>
            <ac:grpSpMk id="44" creationId="{E9B930FD-8671-4C4C-ADCF-73AC1D0CD417}"/>
          </ac:grpSpMkLst>
        </pc:grpChg>
        <pc:grpChg chg="add del">
          <ac:chgData name="Steven Kazmierczak" userId="5a48b30f-74c6-45bb-b5ac-b6687da622d6" providerId="ADAL" clId="{3A439F46-2A5C-4F27-9A8C-C7A35DED8205}" dt="2023-05-23T10:54:22.224" v="915" actId="26606"/>
          <ac:grpSpMkLst>
            <pc:docMk/>
            <pc:sldMk cId="3786261676" sldId="256"/>
            <ac:grpSpMk id="57" creationId="{3AF6A671-C637-4547-85F4-51B6D1881399}"/>
          </ac:grpSpMkLst>
        </pc:grpChg>
        <pc:grpChg chg="add">
          <ac:chgData name="Steven Kazmierczak" userId="5a48b30f-74c6-45bb-b5ac-b6687da622d6" providerId="ADAL" clId="{3A439F46-2A5C-4F27-9A8C-C7A35DED8205}" dt="2023-05-23T10:56:55.735" v="966" actId="26606"/>
          <ac:grpSpMkLst>
            <pc:docMk/>
            <pc:sldMk cId="3786261676" sldId="256"/>
            <ac:grpSpMk id="61" creationId="{0B139475-2B26-4CA9-9413-DE741E49F7BB}"/>
          </ac:grpSpMkLst>
        </pc:grpChg>
        <pc:picChg chg="add del">
          <ac:chgData name="Steven Kazmierczak" userId="5a48b30f-74c6-45bb-b5ac-b6687da622d6" providerId="ADAL" clId="{3A439F46-2A5C-4F27-9A8C-C7A35DED8205}" dt="2023-05-23T10:52:08.274" v="837" actId="26606"/>
          <ac:picMkLst>
            <pc:docMk/>
            <pc:sldMk cId="3786261676" sldId="256"/>
            <ac:picMk id="17" creationId="{F80262F0-1D7E-3485-84A7-A0F6D38DCDE8}"/>
          </ac:picMkLst>
        </pc:picChg>
        <pc:picChg chg="add del">
          <ac:chgData name="Steven Kazmierczak" userId="5a48b30f-74c6-45bb-b5ac-b6687da622d6" providerId="ADAL" clId="{3A439F46-2A5C-4F27-9A8C-C7A35DED8205}" dt="2023-05-23T10:52:13.487" v="841" actId="26606"/>
          <ac:picMkLst>
            <pc:docMk/>
            <pc:sldMk cId="3786261676" sldId="256"/>
            <ac:picMk id="20" creationId="{E2AA34AC-7B90-6C60-4F71-A8CBC94B3054}"/>
          </ac:picMkLst>
        </pc:picChg>
        <pc:picChg chg="add mod ord">
          <ac:chgData name="Steven Kazmierczak" userId="5a48b30f-74c6-45bb-b5ac-b6687da622d6" providerId="ADAL" clId="{3A439F46-2A5C-4F27-9A8C-C7A35DED8205}" dt="2023-05-23T10:56:55.735" v="966" actId="26606"/>
          <ac:picMkLst>
            <pc:docMk/>
            <pc:sldMk cId="3786261676" sldId="256"/>
            <ac:picMk id="23" creationId="{DDC06F6A-5F12-62D0-0AAA-BBC3F5A0F29B}"/>
          </ac:picMkLst>
        </pc:picChg>
      </pc:sldChg>
      <pc:sldChg chg="addSp delSp modSp mod setBg">
        <pc:chgData name="Steven Kazmierczak" userId="5a48b30f-74c6-45bb-b5ac-b6687da622d6" providerId="ADAL" clId="{3A439F46-2A5C-4F27-9A8C-C7A35DED8205}" dt="2023-05-23T11:01:16.427" v="1049" actId="113"/>
        <pc:sldMkLst>
          <pc:docMk/>
          <pc:sldMk cId="291696659" sldId="257"/>
        </pc:sldMkLst>
        <pc:spChg chg="mod">
          <ac:chgData name="Steven Kazmierczak" userId="5a48b30f-74c6-45bb-b5ac-b6687da622d6" providerId="ADAL" clId="{3A439F46-2A5C-4F27-9A8C-C7A35DED8205}" dt="2023-05-23T11:01:16.427" v="1049" actId="113"/>
          <ac:spMkLst>
            <pc:docMk/>
            <pc:sldMk cId="291696659" sldId="257"/>
            <ac:spMk id="2" creationId="{A2BDB3ED-9715-F052-6689-06DD948E08E5}"/>
          </ac:spMkLst>
        </pc:spChg>
        <pc:spChg chg="mod ord">
          <ac:chgData name="Steven Kazmierczak" userId="5a48b30f-74c6-45bb-b5ac-b6687da622d6" providerId="ADAL" clId="{3A439F46-2A5C-4F27-9A8C-C7A35DED8205}" dt="2023-05-23T10:59:00.676" v="1026" actId="113"/>
          <ac:spMkLst>
            <pc:docMk/>
            <pc:sldMk cId="291696659" sldId="257"/>
            <ac:spMk id="3" creationId="{694E51C6-0756-7FAC-58A2-5D4CA35058FA}"/>
          </ac:spMkLst>
        </pc:spChg>
        <pc:spChg chg="add">
          <ac:chgData name="Steven Kazmierczak" userId="5a48b30f-74c6-45bb-b5ac-b6687da622d6" providerId="ADAL" clId="{3A439F46-2A5C-4F27-9A8C-C7A35DED8205}" dt="2023-05-23T10:57:06.562" v="967" actId="26606"/>
          <ac:spMkLst>
            <pc:docMk/>
            <pc:sldMk cId="291696659" sldId="257"/>
            <ac:spMk id="6" creationId="{17BDD930-0E65-490A-9CE5-554C357C4428}"/>
          </ac:spMkLst>
        </pc:spChg>
        <pc:spChg chg="add">
          <ac:chgData name="Steven Kazmierczak" userId="5a48b30f-74c6-45bb-b5ac-b6687da622d6" providerId="ADAL" clId="{3A439F46-2A5C-4F27-9A8C-C7A35DED8205}" dt="2023-05-23T10:57:06.562" v="967" actId="26606"/>
          <ac:spMkLst>
            <pc:docMk/>
            <pc:sldMk cId="291696659" sldId="257"/>
            <ac:spMk id="7" creationId="{3A912C67-99A1-4956-8F68-1846C21771E8}"/>
          </ac:spMkLst>
        </pc:spChg>
        <pc:spChg chg="add del">
          <ac:chgData name="Steven Kazmierczak" userId="5a48b30f-74c6-45bb-b5ac-b6687da622d6" providerId="ADAL" clId="{3A439F46-2A5C-4F27-9A8C-C7A35DED8205}" dt="2023-05-23T10:52:28.219" v="846" actId="26606"/>
          <ac:spMkLst>
            <pc:docMk/>
            <pc:sldMk cId="291696659" sldId="257"/>
            <ac:spMk id="9" creationId="{E8A8EAB8-D2FF-444D-B34B-7D32F106AD0E}"/>
          </ac:spMkLst>
        </pc:spChg>
        <pc:spChg chg="add del">
          <ac:chgData name="Steven Kazmierczak" userId="5a48b30f-74c6-45bb-b5ac-b6687da622d6" providerId="ADAL" clId="{3A439F46-2A5C-4F27-9A8C-C7A35DED8205}" dt="2023-05-23T10:52:28.857" v="848" actId="26606"/>
          <ac:spMkLst>
            <pc:docMk/>
            <pc:sldMk cId="291696659" sldId="257"/>
            <ac:spMk id="15" creationId="{E8A8EAB8-D2FF-444D-B34B-7D32F106AD0E}"/>
          </ac:spMkLst>
        </pc:spChg>
        <pc:spChg chg="add del">
          <ac:chgData name="Steven Kazmierczak" userId="5a48b30f-74c6-45bb-b5ac-b6687da622d6" providerId="ADAL" clId="{3A439F46-2A5C-4F27-9A8C-C7A35DED8205}" dt="2023-05-23T10:53:04.957" v="884" actId="26606"/>
          <ac:spMkLst>
            <pc:docMk/>
            <pc:sldMk cId="291696659" sldId="257"/>
            <ac:spMk id="18" creationId="{70E96339-907C-46C3-99AC-31179B6F0EBD}"/>
          </ac:spMkLst>
        </pc:spChg>
        <pc:spChg chg="add del">
          <ac:chgData name="Steven Kazmierczak" userId="5a48b30f-74c6-45bb-b5ac-b6687da622d6" providerId="ADAL" clId="{3A439F46-2A5C-4F27-9A8C-C7A35DED8205}" dt="2023-05-23T10:52:29.777" v="850" actId="26606"/>
          <ac:spMkLst>
            <pc:docMk/>
            <pc:sldMk cId="291696659" sldId="257"/>
            <ac:spMk id="19" creationId="{DBC6133C-0615-4CE4-9132-37E609A9BDFA}"/>
          </ac:spMkLst>
        </pc:spChg>
        <pc:spChg chg="add del">
          <ac:chgData name="Steven Kazmierczak" userId="5a48b30f-74c6-45bb-b5ac-b6687da622d6" providerId="ADAL" clId="{3A439F46-2A5C-4F27-9A8C-C7A35DED8205}" dt="2023-05-23T10:52:29.777" v="850" actId="26606"/>
          <ac:spMkLst>
            <pc:docMk/>
            <pc:sldMk cId="291696659" sldId="257"/>
            <ac:spMk id="20" creationId="{169CC832-2974-4E8D-90ED-3E2941BA7336}"/>
          </ac:spMkLst>
        </pc:spChg>
        <pc:spChg chg="add del">
          <ac:chgData name="Steven Kazmierczak" userId="5a48b30f-74c6-45bb-b5ac-b6687da622d6" providerId="ADAL" clId="{3A439F46-2A5C-4F27-9A8C-C7A35DED8205}" dt="2023-05-23T10:52:29.777" v="850" actId="26606"/>
          <ac:spMkLst>
            <pc:docMk/>
            <pc:sldMk cId="291696659" sldId="257"/>
            <ac:spMk id="21" creationId="{55222F96-971A-4F90-B841-6BAB416C7AC1}"/>
          </ac:spMkLst>
        </pc:spChg>
        <pc:spChg chg="add del">
          <ac:chgData name="Steven Kazmierczak" userId="5a48b30f-74c6-45bb-b5ac-b6687da622d6" providerId="ADAL" clId="{3A439F46-2A5C-4F27-9A8C-C7A35DED8205}" dt="2023-05-23T10:52:29.777" v="850" actId="26606"/>
          <ac:spMkLst>
            <pc:docMk/>
            <pc:sldMk cId="291696659" sldId="257"/>
            <ac:spMk id="22" creationId="{08980754-6F4B-43C9-B9BE-127B6BED6586}"/>
          </ac:spMkLst>
        </pc:spChg>
        <pc:spChg chg="add del">
          <ac:chgData name="Steven Kazmierczak" userId="5a48b30f-74c6-45bb-b5ac-b6687da622d6" providerId="ADAL" clId="{3A439F46-2A5C-4F27-9A8C-C7A35DED8205}" dt="2023-05-23T10:52:29.777" v="850" actId="26606"/>
          <ac:spMkLst>
            <pc:docMk/>
            <pc:sldMk cId="291696659" sldId="257"/>
            <ac:spMk id="23" creationId="{2C1BBA94-3F40-40AA-8BB9-E69E25E537C1}"/>
          </ac:spMkLst>
        </pc:spChg>
        <pc:spChg chg="add del">
          <ac:chgData name="Steven Kazmierczak" userId="5a48b30f-74c6-45bb-b5ac-b6687da622d6" providerId="ADAL" clId="{3A439F46-2A5C-4F27-9A8C-C7A35DED8205}" dt="2023-05-23T10:52:30.440" v="852" actId="26606"/>
          <ac:spMkLst>
            <pc:docMk/>
            <pc:sldMk cId="291696659" sldId="257"/>
            <ac:spMk id="25" creationId="{12609869-9E80-471B-A487-A53288E0E791}"/>
          </ac:spMkLst>
        </pc:spChg>
        <pc:spChg chg="add del">
          <ac:chgData name="Steven Kazmierczak" userId="5a48b30f-74c6-45bb-b5ac-b6687da622d6" providerId="ADAL" clId="{3A439F46-2A5C-4F27-9A8C-C7A35DED8205}" dt="2023-05-23T10:52:30.440" v="852" actId="26606"/>
          <ac:spMkLst>
            <pc:docMk/>
            <pc:sldMk cId="291696659" sldId="257"/>
            <ac:spMk id="26" creationId="{7004738A-9D34-43E8-97D2-CA0EED4F8BE0}"/>
          </ac:spMkLst>
        </pc:spChg>
        <pc:spChg chg="add del">
          <ac:chgData name="Steven Kazmierczak" userId="5a48b30f-74c6-45bb-b5ac-b6687da622d6" providerId="ADAL" clId="{3A439F46-2A5C-4F27-9A8C-C7A35DED8205}" dt="2023-05-23T10:52:30.440" v="852" actId="26606"/>
          <ac:spMkLst>
            <pc:docMk/>
            <pc:sldMk cId="291696659" sldId="257"/>
            <ac:spMk id="27" creationId="{B8B8D07F-F13E-443E-BA68-2D26672D76B9}"/>
          </ac:spMkLst>
        </pc:spChg>
        <pc:spChg chg="add del">
          <ac:chgData name="Steven Kazmierczak" userId="5a48b30f-74c6-45bb-b5ac-b6687da622d6" providerId="ADAL" clId="{3A439F46-2A5C-4F27-9A8C-C7A35DED8205}" dt="2023-05-23T10:52:30.440" v="852" actId="26606"/>
          <ac:spMkLst>
            <pc:docMk/>
            <pc:sldMk cId="291696659" sldId="257"/>
            <ac:spMk id="28" creationId="{2813A4FA-24A5-41ED-A534-3807D1B2F344}"/>
          </ac:spMkLst>
        </pc:spChg>
        <pc:spChg chg="add del">
          <ac:chgData name="Steven Kazmierczak" userId="5a48b30f-74c6-45bb-b5ac-b6687da622d6" providerId="ADAL" clId="{3A439F46-2A5C-4F27-9A8C-C7A35DED8205}" dt="2023-05-23T10:52:30.440" v="852" actId="26606"/>
          <ac:spMkLst>
            <pc:docMk/>
            <pc:sldMk cId="291696659" sldId="257"/>
            <ac:spMk id="29" creationId="{C3944F27-CA70-4E84-A51A-E6BF89558979}"/>
          </ac:spMkLst>
        </pc:spChg>
        <pc:spChg chg="add del">
          <ac:chgData name="Steven Kazmierczak" userId="5a48b30f-74c6-45bb-b5ac-b6687da622d6" providerId="ADAL" clId="{3A439F46-2A5C-4F27-9A8C-C7A35DED8205}" dt="2023-05-23T10:52:32.152" v="854" actId="26606"/>
          <ac:spMkLst>
            <pc:docMk/>
            <pc:sldMk cId="291696659" sldId="257"/>
            <ac:spMk id="31" creationId="{201CC55D-ED54-4C5C-95E6-10947BD1103B}"/>
          </ac:spMkLst>
        </pc:spChg>
        <pc:spChg chg="add del">
          <ac:chgData name="Steven Kazmierczak" userId="5a48b30f-74c6-45bb-b5ac-b6687da622d6" providerId="ADAL" clId="{3A439F46-2A5C-4F27-9A8C-C7A35DED8205}" dt="2023-05-23T10:52:32.152" v="854" actId="26606"/>
          <ac:spMkLst>
            <pc:docMk/>
            <pc:sldMk cId="291696659" sldId="257"/>
            <ac:spMk id="34" creationId="{3873B707-463F-40B0-8227-E8CC6C67EB25}"/>
          </ac:spMkLst>
        </pc:spChg>
        <pc:spChg chg="add del">
          <ac:chgData name="Steven Kazmierczak" userId="5a48b30f-74c6-45bb-b5ac-b6687da622d6" providerId="ADAL" clId="{3A439F46-2A5C-4F27-9A8C-C7A35DED8205}" dt="2023-05-23T10:52:32.152" v="854" actId="26606"/>
          <ac:spMkLst>
            <pc:docMk/>
            <pc:sldMk cId="291696659" sldId="257"/>
            <ac:spMk id="35" creationId="{C13237C8-E62C-4F0D-A318-BD6FB6C2D138}"/>
          </ac:spMkLst>
        </pc:spChg>
        <pc:spChg chg="add del">
          <ac:chgData name="Steven Kazmierczak" userId="5a48b30f-74c6-45bb-b5ac-b6687da622d6" providerId="ADAL" clId="{3A439F46-2A5C-4F27-9A8C-C7A35DED8205}" dt="2023-05-23T10:52:32.152" v="854" actId="26606"/>
          <ac:spMkLst>
            <pc:docMk/>
            <pc:sldMk cId="291696659" sldId="257"/>
            <ac:spMk id="36" creationId="{19C9EAEA-39D0-4B0E-A0EB-51E7B26740B1}"/>
          </ac:spMkLst>
        </pc:spChg>
        <pc:spChg chg="add del">
          <ac:chgData name="Steven Kazmierczak" userId="5a48b30f-74c6-45bb-b5ac-b6687da622d6" providerId="ADAL" clId="{3A439F46-2A5C-4F27-9A8C-C7A35DED8205}" dt="2023-05-23T10:52:36.449" v="856" actId="26606"/>
          <ac:spMkLst>
            <pc:docMk/>
            <pc:sldMk cId="291696659" sldId="257"/>
            <ac:spMk id="38" creationId="{12609869-9E80-471B-A487-A53288E0E791}"/>
          </ac:spMkLst>
        </pc:spChg>
        <pc:spChg chg="add del">
          <ac:chgData name="Steven Kazmierczak" userId="5a48b30f-74c6-45bb-b5ac-b6687da622d6" providerId="ADAL" clId="{3A439F46-2A5C-4F27-9A8C-C7A35DED8205}" dt="2023-05-23T10:52:36.449" v="856" actId="26606"/>
          <ac:spMkLst>
            <pc:docMk/>
            <pc:sldMk cId="291696659" sldId="257"/>
            <ac:spMk id="39" creationId="{7004738A-9D34-43E8-97D2-CA0EED4F8BE0}"/>
          </ac:spMkLst>
        </pc:spChg>
        <pc:spChg chg="add del">
          <ac:chgData name="Steven Kazmierczak" userId="5a48b30f-74c6-45bb-b5ac-b6687da622d6" providerId="ADAL" clId="{3A439F46-2A5C-4F27-9A8C-C7A35DED8205}" dt="2023-05-23T10:52:36.449" v="856" actId="26606"/>
          <ac:spMkLst>
            <pc:docMk/>
            <pc:sldMk cId="291696659" sldId="257"/>
            <ac:spMk id="40" creationId="{B8B8D07F-F13E-443E-BA68-2D26672D76B9}"/>
          </ac:spMkLst>
        </pc:spChg>
        <pc:spChg chg="add del">
          <ac:chgData name="Steven Kazmierczak" userId="5a48b30f-74c6-45bb-b5ac-b6687da622d6" providerId="ADAL" clId="{3A439F46-2A5C-4F27-9A8C-C7A35DED8205}" dt="2023-05-23T10:52:36.449" v="856" actId="26606"/>
          <ac:spMkLst>
            <pc:docMk/>
            <pc:sldMk cId="291696659" sldId="257"/>
            <ac:spMk id="41" creationId="{2813A4FA-24A5-41ED-A534-3807D1B2F344}"/>
          </ac:spMkLst>
        </pc:spChg>
        <pc:spChg chg="add del">
          <ac:chgData name="Steven Kazmierczak" userId="5a48b30f-74c6-45bb-b5ac-b6687da622d6" providerId="ADAL" clId="{3A439F46-2A5C-4F27-9A8C-C7A35DED8205}" dt="2023-05-23T10:52:36.449" v="856" actId="26606"/>
          <ac:spMkLst>
            <pc:docMk/>
            <pc:sldMk cId="291696659" sldId="257"/>
            <ac:spMk id="42" creationId="{C3944F27-CA70-4E84-A51A-E6BF89558979}"/>
          </ac:spMkLst>
        </pc:spChg>
        <pc:spChg chg="add del">
          <ac:chgData name="Steven Kazmierczak" userId="5a48b30f-74c6-45bb-b5ac-b6687da622d6" providerId="ADAL" clId="{3A439F46-2A5C-4F27-9A8C-C7A35DED8205}" dt="2023-05-23T10:52:37.191" v="858" actId="26606"/>
          <ac:spMkLst>
            <pc:docMk/>
            <pc:sldMk cId="291696659" sldId="257"/>
            <ac:spMk id="44" creationId="{E8A8EAB8-D2FF-444D-B34B-7D32F106AD0E}"/>
          </ac:spMkLst>
        </pc:spChg>
        <pc:spChg chg="add del">
          <ac:chgData name="Steven Kazmierczak" userId="5a48b30f-74c6-45bb-b5ac-b6687da622d6" providerId="ADAL" clId="{3A439F46-2A5C-4F27-9A8C-C7A35DED8205}" dt="2023-05-23T10:52:37.958" v="860" actId="26606"/>
          <ac:spMkLst>
            <pc:docMk/>
            <pc:sldMk cId="291696659" sldId="257"/>
            <ac:spMk id="48" creationId="{201CC55D-ED54-4C5C-95E6-10947BD1103B}"/>
          </ac:spMkLst>
        </pc:spChg>
        <pc:spChg chg="add del">
          <ac:chgData name="Steven Kazmierczak" userId="5a48b30f-74c6-45bb-b5ac-b6687da622d6" providerId="ADAL" clId="{3A439F46-2A5C-4F27-9A8C-C7A35DED8205}" dt="2023-05-23T10:52:37.958" v="860" actId="26606"/>
          <ac:spMkLst>
            <pc:docMk/>
            <pc:sldMk cId="291696659" sldId="257"/>
            <ac:spMk id="51" creationId="{3873B707-463F-40B0-8227-E8CC6C67EB25}"/>
          </ac:spMkLst>
        </pc:spChg>
        <pc:spChg chg="add del">
          <ac:chgData name="Steven Kazmierczak" userId="5a48b30f-74c6-45bb-b5ac-b6687da622d6" providerId="ADAL" clId="{3A439F46-2A5C-4F27-9A8C-C7A35DED8205}" dt="2023-05-23T10:52:37.958" v="860" actId="26606"/>
          <ac:spMkLst>
            <pc:docMk/>
            <pc:sldMk cId="291696659" sldId="257"/>
            <ac:spMk id="52" creationId="{C13237C8-E62C-4F0D-A318-BD6FB6C2D138}"/>
          </ac:spMkLst>
        </pc:spChg>
        <pc:spChg chg="add del">
          <ac:chgData name="Steven Kazmierczak" userId="5a48b30f-74c6-45bb-b5ac-b6687da622d6" providerId="ADAL" clId="{3A439F46-2A5C-4F27-9A8C-C7A35DED8205}" dt="2023-05-23T10:52:37.958" v="860" actId="26606"/>
          <ac:spMkLst>
            <pc:docMk/>
            <pc:sldMk cId="291696659" sldId="257"/>
            <ac:spMk id="53" creationId="{19C9EAEA-39D0-4B0E-A0EB-51E7B26740B1}"/>
          </ac:spMkLst>
        </pc:spChg>
        <pc:spChg chg="add del">
          <ac:chgData name="Steven Kazmierczak" userId="5a48b30f-74c6-45bb-b5ac-b6687da622d6" providerId="ADAL" clId="{3A439F46-2A5C-4F27-9A8C-C7A35DED8205}" dt="2023-05-23T10:52:39.306" v="862" actId="26606"/>
          <ac:spMkLst>
            <pc:docMk/>
            <pc:sldMk cId="291696659" sldId="257"/>
            <ac:spMk id="55" creationId="{45D37F4E-DDB4-456B-97E0-9937730A039F}"/>
          </ac:spMkLst>
        </pc:spChg>
        <pc:spChg chg="add del">
          <ac:chgData name="Steven Kazmierczak" userId="5a48b30f-74c6-45bb-b5ac-b6687da622d6" providerId="ADAL" clId="{3A439F46-2A5C-4F27-9A8C-C7A35DED8205}" dt="2023-05-23T10:52:39.306" v="862" actId="26606"/>
          <ac:spMkLst>
            <pc:docMk/>
            <pc:sldMk cId="291696659" sldId="257"/>
            <ac:spMk id="56" creationId="{B2DD41CD-8F47-4F56-AD12-4E2FF7696987}"/>
          </ac:spMkLst>
        </pc:spChg>
        <pc:spChg chg="add del">
          <ac:chgData name="Steven Kazmierczak" userId="5a48b30f-74c6-45bb-b5ac-b6687da622d6" providerId="ADAL" clId="{3A439F46-2A5C-4F27-9A8C-C7A35DED8205}" dt="2023-05-23T10:52:40.215" v="864" actId="26606"/>
          <ac:spMkLst>
            <pc:docMk/>
            <pc:sldMk cId="291696659" sldId="257"/>
            <ac:spMk id="58" creationId="{E8A8EAB8-D2FF-444D-B34B-7D32F106AD0E}"/>
          </ac:spMkLst>
        </pc:spChg>
        <pc:spChg chg="add del">
          <ac:chgData name="Steven Kazmierczak" userId="5a48b30f-74c6-45bb-b5ac-b6687da622d6" providerId="ADAL" clId="{3A439F46-2A5C-4F27-9A8C-C7A35DED8205}" dt="2023-05-23T10:52:41.255" v="866" actId="26606"/>
          <ac:spMkLst>
            <pc:docMk/>
            <pc:sldMk cId="291696659" sldId="257"/>
            <ac:spMk id="62" creationId="{F13C74B1-5B17-4795-BED0-7140497B445A}"/>
          </ac:spMkLst>
        </pc:spChg>
        <pc:spChg chg="add del">
          <ac:chgData name="Steven Kazmierczak" userId="5a48b30f-74c6-45bb-b5ac-b6687da622d6" providerId="ADAL" clId="{3A439F46-2A5C-4F27-9A8C-C7A35DED8205}" dt="2023-05-23T10:52:41.255" v="866" actId="26606"/>
          <ac:spMkLst>
            <pc:docMk/>
            <pc:sldMk cId="291696659" sldId="257"/>
            <ac:spMk id="63" creationId="{D4974D33-8DC5-464E-8C6D-BE58F0669C17}"/>
          </ac:spMkLst>
        </pc:spChg>
        <pc:spChg chg="add del">
          <ac:chgData name="Steven Kazmierczak" userId="5a48b30f-74c6-45bb-b5ac-b6687da622d6" providerId="ADAL" clId="{3A439F46-2A5C-4F27-9A8C-C7A35DED8205}" dt="2023-05-23T10:52:43.222" v="868" actId="26606"/>
          <ac:spMkLst>
            <pc:docMk/>
            <pc:sldMk cId="291696659" sldId="257"/>
            <ac:spMk id="65" creationId="{743AA782-23D1-4521-8CAD-47662984AA08}"/>
          </ac:spMkLst>
        </pc:spChg>
        <pc:spChg chg="add del">
          <ac:chgData name="Steven Kazmierczak" userId="5a48b30f-74c6-45bb-b5ac-b6687da622d6" providerId="ADAL" clId="{3A439F46-2A5C-4F27-9A8C-C7A35DED8205}" dt="2023-05-23T10:52:43.222" v="868" actId="26606"/>
          <ac:spMkLst>
            <pc:docMk/>
            <pc:sldMk cId="291696659" sldId="257"/>
            <ac:spMk id="66" creationId="{71877DBC-BB60-40F0-AC93-2ACDBAAE60CE}"/>
          </ac:spMkLst>
        </pc:spChg>
        <pc:spChg chg="add del">
          <ac:chgData name="Steven Kazmierczak" userId="5a48b30f-74c6-45bb-b5ac-b6687da622d6" providerId="ADAL" clId="{3A439F46-2A5C-4F27-9A8C-C7A35DED8205}" dt="2023-05-23T10:52:45.423" v="870" actId="26606"/>
          <ac:spMkLst>
            <pc:docMk/>
            <pc:sldMk cId="291696659" sldId="257"/>
            <ac:spMk id="68" creationId="{F13C74B1-5B17-4795-BED0-7140497B445A}"/>
          </ac:spMkLst>
        </pc:spChg>
        <pc:spChg chg="add del">
          <ac:chgData name="Steven Kazmierczak" userId="5a48b30f-74c6-45bb-b5ac-b6687da622d6" providerId="ADAL" clId="{3A439F46-2A5C-4F27-9A8C-C7A35DED8205}" dt="2023-05-23T10:52:45.423" v="870" actId="26606"/>
          <ac:spMkLst>
            <pc:docMk/>
            <pc:sldMk cId="291696659" sldId="257"/>
            <ac:spMk id="69" creationId="{D4974D33-8DC5-464E-8C6D-BE58F0669C17}"/>
          </ac:spMkLst>
        </pc:spChg>
        <pc:spChg chg="add del">
          <ac:chgData name="Steven Kazmierczak" userId="5a48b30f-74c6-45bb-b5ac-b6687da622d6" providerId="ADAL" clId="{3A439F46-2A5C-4F27-9A8C-C7A35DED8205}" dt="2023-05-23T10:52:47.925" v="872" actId="26606"/>
          <ac:spMkLst>
            <pc:docMk/>
            <pc:sldMk cId="291696659" sldId="257"/>
            <ac:spMk id="71" creationId="{2EB492CD-616E-47F8-933B-5E2D952A0593}"/>
          </ac:spMkLst>
        </pc:spChg>
        <pc:spChg chg="add del">
          <ac:chgData name="Steven Kazmierczak" userId="5a48b30f-74c6-45bb-b5ac-b6687da622d6" providerId="ADAL" clId="{3A439F46-2A5C-4F27-9A8C-C7A35DED8205}" dt="2023-05-23T10:52:47.925" v="872" actId="26606"/>
          <ac:spMkLst>
            <pc:docMk/>
            <pc:sldMk cId="291696659" sldId="257"/>
            <ac:spMk id="72" creationId="{59383CF9-23B5-4335-9B21-1791C4CF1C75}"/>
          </ac:spMkLst>
        </pc:spChg>
        <pc:spChg chg="add del">
          <ac:chgData name="Steven Kazmierczak" userId="5a48b30f-74c6-45bb-b5ac-b6687da622d6" providerId="ADAL" clId="{3A439F46-2A5C-4F27-9A8C-C7A35DED8205}" dt="2023-05-23T10:52:47.925" v="872" actId="26606"/>
          <ac:spMkLst>
            <pc:docMk/>
            <pc:sldMk cId="291696659" sldId="257"/>
            <ac:spMk id="73" creationId="{0007FE00-9498-4706-B255-6437B0252C02}"/>
          </ac:spMkLst>
        </pc:spChg>
        <pc:spChg chg="add del">
          <ac:chgData name="Steven Kazmierczak" userId="5a48b30f-74c6-45bb-b5ac-b6687da622d6" providerId="ADAL" clId="{3A439F46-2A5C-4F27-9A8C-C7A35DED8205}" dt="2023-05-23T10:52:53.602" v="874" actId="26606"/>
          <ac:spMkLst>
            <pc:docMk/>
            <pc:sldMk cId="291696659" sldId="257"/>
            <ac:spMk id="75" creationId="{D009D6D5-DAC2-4A8B-A17A-E206B9012D09}"/>
          </ac:spMkLst>
        </pc:spChg>
        <pc:spChg chg="add del">
          <ac:chgData name="Steven Kazmierczak" userId="5a48b30f-74c6-45bb-b5ac-b6687da622d6" providerId="ADAL" clId="{3A439F46-2A5C-4F27-9A8C-C7A35DED8205}" dt="2023-05-23T10:52:55.060" v="876" actId="26606"/>
          <ac:spMkLst>
            <pc:docMk/>
            <pc:sldMk cId="291696659" sldId="257"/>
            <ac:spMk id="77" creationId="{7B831B6F-405A-4B47-B9BB-5CA88F285844}"/>
          </ac:spMkLst>
        </pc:spChg>
        <pc:spChg chg="add del">
          <ac:chgData name="Steven Kazmierczak" userId="5a48b30f-74c6-45bb-b5ac-b6687da622d6" providerId="ADAL" clId="{3A439F46-2A5C-4F27-9A8C-C7A35DED8205}" dt="2023-05-23T10:52:55.060" v="876" actId="26606"/>
          <ac:spMkLst>
            <pc:docMk/>
            <pc:sldMk cId="291696659" sldId="257"/>
            <ac:spMk id="78" creationId="{15109354-9C5D-4F8C-B0E6-D1043C7BF20A}"/>
          </ac:spMkLst>
        </pc:spChg>
        <pc:spChg chg="add del">
          <ac:chgData name="Steven Kazmierczak" userId="5a48b30f-74c6-45bb-b5ac-b6687da622d6" providerId="ADAL" clId="{3A439F46-2A5C-4F27-9A8C-C7A35DED8205}" dt="2023-05-23T10:52:55.060" v="876" actId="26606"/>
          <ac:spMkLst>
            <pc:docMk/>
            <pc:sldMk cId="291696659" sldId="257"/>
            <ac:spMk id="79" creationId="{49B530FE-A87D-41A0-A920-ADC6539EAA44}"/>
          </ac:spMkLst>
        </pc:spChg>
        <pc:spChg chg="add del">
          <ac:chgData name="Steven Kazmierczak" userId="5a48b30f-74c6-45bb-b5ac-b6687da622d6" providerId="ADAL" clId="{3A439F46-2A5C-4F27-9A8C-C7A35DED8205}" dt="2023-05-23T10:52:56.782" v="878" actId="26606"/>
          <ac:spMkLst>
            <pc:docMk/>
            <pc:sldMk cId="291696659" sldId="257"/>
            <ac:spMk id="81" creationId="{7B831B6F-405A-4B47-B9BB-5CA88F285844}"/>
          </ac:spMkLst>
        </pc:spChg>
        <pc:spChg chg="add del">
          <ac:chgData name="Steven Kazmierczak" userId="5a48b30f-74c6-45bb-b5ac-b6687da622d6" providerId="ADAL" clId="{3A439F46-2A5C-4F27-9A8C-C7A35DED8205}" dt="2023-05-23T10:52:56.782" v="878" actId="26606"/>
          <ac:spMkLst>
            <pc:docMk/>
            <pc:sldMk cId="291696659" sldId="257"/>
            <ac:spMk id="82" creationId="{953EE71A-6488-4203-A7C4-77102FD0DCCA}"/>
          </ac:spMkLst>
        </pc:spChg>
        <pc:spChg chg="add del">
          <ac:chgData name="Steven Kazmierczak" userId="5a48b30f-74c6-45bb-b5ac-b6687da622d6" providerId="ADAL" clId="{3A439F46-2A5C-4F27-9A8C-C7A35DED8205}" dt="2023-05-23T10:52:59.958" v="880" actId="26606"/>
          <ac:spMkLst>
            <pc:docMk/>
            <pc:sldMk cId="291696659" sldId="257"/>
            <ac:spMk id="84" creationId="{79BB35BC-D5C2-4C8B-A22A-A71E6191913B}"/>
          </ac:spMkLst>
        </pc:spChg>
        <pc:spChg chg="add del">
          <ac:chgData name="Steven Kazmierczak" userId="5a48b30f-74c6-45bb-b5ac-b6687da622d6" providerId="ADAL" clId="{3A439F46-2A5C-4F27-9A8C-C7A35DED8205}" dt="2023-05-23T10:53:01.548" v="882" actId="26606"/>
          <ac:spMkLst>
            <pc:docMk/>
            <pc:sldMk cId="291696659" sldId="257"/>
            <ac:spMk id="86" creationId="{22587ECF-85E9-4393-9D87-8EB6F3F6C208}"/>
          </ac:spMkLst>
        </pc:spChg>
        <pc:spChg chg="add del">
          <ac:chgData name="Steven Kazmierczak" userId="5a48b30f-74c6-45bb-b5ac-b6687da622d6" providerId="ADAL" clId="{3A439F46-2A5C-4F27-9A8C-C7A35DED8205}" dt="2023-05-23T10:53:04.957" v="884" actId="26606"/>
          <ac:spMkLst>
            <pc:docMk/>
            <pc:sldMk cId="291696659" sldId="257"/>
            <ac:spMk id="88" creationId="{28D31E1B-0407-4223-9642-0B642CBF57D9}"/>
          </ac:spMkLst>
        </pc:spChg>
        <pc:spChg chg="add del">
          <ac:chgData name="Steven Kazmierczak" userId="5a48b30f-74c6-45bb-b5ac-b6687da622d6" providerId="ADAL" clId="{3A439F46-2A5C-4F27-9A8C-C7A35DED8205}" dt="2023-05-23T10:53:04.957" v="884" actId="26606"/>
          <ac:spMkLst>
            <pc:docMk/>
            <pc:sldMk cId="291696659" sldId="257"/>
            <ac:spMk id="91" creationId="{D5B0017B-2ECA-49AF-B397-DC140825DF8D}"/>
          </ac:spMkLst>
        </pc:spChg>
        <pc:spChg chg="add del">
          <ac:chgData name="Steven Kazmierczak" userId="5a48b30f-74c6-45bb-b5ac-b6687da622d6" providerId="ADAL" clId="{3A439F46-2A5C-4F27-9A8C-C7A35DED8205}" dt="2023-05-23T10:53:05.962" v="886" actId="26606"/>
          <ac:spMkLst>
            <pc:docMk/>
            <pc:sldMk cId="291696659" sldId="257"/>
            <ac:spMk id="94" creationId="{F821940F-7A1D-4ACC-85B4-A932898ABB37}"/>
          </ac:spMkLst>
        </pc:spChg>
        <pc:spChg chg="add del">
          <ac:chgData name="Steven Kazmierczak" userId="5a48b30f-74c6-45bb-b5ac-b6687da622d6" providerId="ADAL" clId="{3A439F46-2A5C-4F27-9A8C-C7A35DED8205}" dt="2023-05-23T10:53:05.962" v="886" actId="26606"/>
          <ac:spMkLst>
            <pc:docMk/>
            <pc:sldMk cId="291696659" sldId="257"/>
            <ac:spMk id="95" creationId="{16674508-81D3-48CF-96BF-7FC60EAA572A}"/>
          </ac:spMkLst>
        </pc:spChg>
        <pc:spChg chg="add del">
          <ac:chgData name="Steven Kazmierczak" userId="5a48b30f-74c6-45bb-b5ac-b6687da622d6" providerId="ADAL" clId="{3A439F46-2A5C-4F27-9A8C-C7A35DED8205}" dt="2023-05-23T10:53:09.754" v="888" actId="26606"/>
          <ac:spMkLst>
            <pc:docMk/>
            <pc:sldMk cId="291696659" sldId="257"/>
            <ac:spMk id="97" creationId="{0FE2D22C-409B-48AF-B24F-7988A8F7F848}"/>
          </ac:spMkLst>
        </pc:spChg>
        <pc:spChg chg="add del">
          <ac:chgData name="Steven Kazmierczak" userId="5a48b30f-74c6-45bb-b5ac-b6687da622d6" providerId="ADAL" clId="{3A439F46-2A5C-4F27-9A8C-C7A35DED8205}" dt="2023-05-23T10:53:09.754" v="888" actId="26606"/>
          <ac:spMkLst>
            <pc:docMk/>
            <pc:sldMk cId="291696659" sldId="257"/>
            <ac:spMk id="98" creationId="{90464369-70FA-42AF-948F-80664CA7BFE5}"/>
          </ac:spMkLst>
        </pc:spChg>
        <pc:spChg chg="add del">
          <ac:chgData name="Steven Kazmierczak" userId="5a48b30f-74c6-45bb-b5ac-b6687da622d6" providerId="ADAL" clId="{3A439F46-2A5C-4F27-9A8C-C7A35DED8205}" dt="2023-05-23T10:53:09.754" v="888" actId="26606"/>
          <ac:spMkLst>
            <pc:docMk/>
            <pc:sldMk cId="291696659" sldId="257"/>
            <ac:spMk id="99" creationId="{A648176E-454C-437C-B0FC-9B82FCF32B24}"/>
          </ac:spMkLst>
        </pc:spChg>
        <pc:spChg chg="add del">
          <ac:chgData name="Steven Kazmierczak" userId="5a48b30f-74c6-45bb-b5ac-b6687da622d6" providerId="ADAL" clId="{3A439F46-2A5C-4F27-9A8C-C7A35DED8205}" dt="2023-05-23T10:53:09.754" v="888" actId="26606"/>
          <ac:spMkLst>
            <pc:docMk/>
            <pc:sldMk cId="291696659" sldId="257"/>
            <ac:spMk id="100" creationId="{A6604B49-AD5C-4590-B051-06C8222ECD99}"/>
          </ac:spMkLst>
        </pc:spChg>
        <pc:spChg chg="add del">
          <ac:chgData name="Steven Kazmierczak" userId="5a48b30f-74c6-45bb-b5ac-b6687da622d6" providerId="ADAL" clId="{3A439F46-2A5C-4F27-9A8C-C7A35DED8205}" dt="2023-05-23T10:53:09.754" v="888" actId="26606"/>
          <ac:spMkLst>
            <pc:docMk/>
            <pc:sldMk cId="291696659" sldId="257"/>
            <ac:spMk id="101" creationId="{CC552A98-EF7D-4D42-AB69-066B786AB55B}"/>
          </ac:spMkLst>
        </pc:spChg>
        <pc:spChg chg="add del">
          <ac:chgData name="Steven Kazmierczak" userId="5a48b30f-74c6-45bb-b5ac-b6687da622d6" providerId="ADAL" clId="{3A439F46-2A5C-4F27-9A8C-C7A35DED8205}" dt="2023-05-23T10:53:12.562" v="890" actId="26606"/>
          <ac:spMkLst>
            <pc:docMk/>
            <pc:sldMk cId="291696659" sldId="257"/>
            <ac:spMk id="103" creationId="{A2679492-7988-4050-9056-542444452411}"/>
          </ac:spMkLst>
        </pc:spChg>
        <pc:spChg chg="add del">
          <ac:chgData name="Steven Kazmierczak" userId="5a48b30f-74c6-45bb-b5ac-b6687da622d6" providerId="ADAL" clId="{3A439F46-2A5C-4F27-9A8C-C7A35DED8205}" dt="2023-05-23T10:53:12.562" v="890" actId="26606"/>
          <ac:spMkLst>
            <pc:docMk/>
            <pc:sldMk cId="291696659" sldId="257"/>
            <ac:spMk id="104" creationId="{B091B163-7D61-4891-ABCF-5C13D9C418D0}"/>
          </ac:spMkLst>
        </pc:spChg>
        <pc:spChg chg="add del">
          <ac:chgData name="Steven Kazmierczak" userId="5a48b30f-74c6-45bb-b5ac-b6687da622d6" providerId="ADAL" clId="{3A439F46-2A5C-4F27-9A8C-C7A35DED8205}" dt="2023-05-23T10:55:28.849" v="945" actId="26606"/>
          <ac:spMkLst>
            <pc:docMk/>
            <pc:sldMk cId="291696659" sldId="257"/>
            <ac:spMk id="107" creationId="{EDDBB197-D710-4A4F-A9CA-FD2177498BE8}"/>
          </ac:spMkLst>
        </pc:spChg>
        <pc:spChg chg="add del">
          <ac:chgData name="Steven Kazmierczak" userId="5a48b30f-74c6-45bb-b5ac-b6687da622d6" providerId="ADAL" clId="{3A439F46-2A5C-4F27-9A8C-C7A35DED8205}" dt="2023-05-23T10:55:28.849" v="945" actId="26606"/>
          <ac:spMkLst>
            <pc:docMk/>
            <pc:sldMk cId="291696659" sldId="257"/>
            <ac:spMk id="108" creationId="{975D1CFA-2CDB-4B64-BD9F-85744E8DA12F}"/>
          </ac:spMkLst>
        </pc:spChg>
        <pc:grpChg chg="add">
          <ac:chgData name="Steven Kazmierczak" userId="5a48b30f-74c6-45bb-b5ac-b6687da622d6" providerId="ADAL" clId="{3A439F46-2A5C-4F27-9A8C-C7A35DED8205}" dt="2023-05-23T10:57:06.562" v="967" actId="26606"/>
          <ac:grpSpMkLst>
            <pc:docMk/>
            <pc:sldMk cId="291696659" sldId="257"/>
            <ac:grpSpMk id="8" creationId="{569E5994-073E-4708-B3E6-43BFED0CEB4C}"/>
          </ac:grpSpMkLst>
        </pc:grpChg>
        <pc:grpChg chg="add">
          <ac:chgData name="Steven Kazmierczak" userId="5a48b30f-74c6-45bb-b5ac-b6687da622d6" providerId="ADAL" clId="{3A439F46-2A5C-4F27-9A8C-C7A35DED8205}" dt="2023-05-23T10:57:06.562" v="967" actId="26606"/>
          <ac:grpSpMkLst>
            <pc:docMk/>
            <pc:sldMk cId="291696659" sldId="257"/>
            <ac:grpSpMk id="30" creationId="{DD81D498-EAA8-40F3-8230-AE4DEDA3830D}"/>
          </ac:grpSpMkLst>
        </pc:grpChg>
        <pc:grpChg chg="add del">
          <ac:chgData name="Steven Kazmierczak" userId="5a48b30f-74c6-45bb-b5ac-b6687da622d6" providerId="ADAL" clId="{3A439F46-2A5C-4F27-9A8C-C7A35DED8205}" dt="2023-05-23T10:52:32.152" v="854" actId="26606"/>
          <ac:grpSpMkLst>
            <pc:docMk/>
            <pc:sldMk cId="291696659" sldId="257"/>
            <ac:grpSpMk id="32" creationId="{1DE889C7-FAD6-4397-98E2-05D503484459}"/>
          </ac:grpSpMkLst>
        </pc:grpChg>
        <pc:grpChg chg="add del">
          <ac:chgData name="Steven Kazmierczak" userId="5a48b30f-74c6-45bb-b5ac-b6687da622d6" providerId="ADAL" clId="{3A439F46-2A5C-4F27-9A8C-C7A35DED8205}" dt="2023-05-23T10:52:37.958" v="860" actId="26606"/>
          <ac:grpSpMkLst>
            <pc:docMk/>
            <pc:sldMk cId="291696659" sldId="257"/>
            <ac:grpSpMk id="49" creationId="{1DE889C7-FAD6-4397-98E2-05D503484459}"/>
          </ac:grpSpMkLst>
        </pc:grpChg>
        <pc:grpChg chg="add del">
          <ac:chgData name="Steven Kazmierczak" userId="5a48b30f-74c6-45bb-b5ac-b6687da622d6" providerId="ADAL" clId="{3A439F46-2A5C-4F27-9A8C-C7A35DED8205}" dt="2023-05-23T10:53:04.957" v="884" actId="26606"/>
          <ac:grpSpMkLst>
            <pc:docMk/>
            <pc:sldMk cId="291696659" sldId="257"/>
            <ac:grpSpMk id="89" creationId="{AE1C45F0-260A-458C-96ED-C1F6D2151219}"/>
          </ac:grpSpMkLst>
        </pc:grpChg>
        <pc:grpChg chg="add del">
          <ac:chgData name="Steven Kazmierczak" userId="5a48b30f-74c6-45bb-b5ac-b6687da622d6" providerId="ADAL" clId="{3A439F46-2A5C-4F27-9A8C-C7A35DED8205}" dt="2023-05-23T10:55:28.849" v="945" actId="26606"/>
          <ac:grpSpMkLst>
            <pc:docMk/>
            <pc:sldMk cId="291696659" sldId="257"/>
            <ac:grpSpMk id="109" creationId="{25EE5136-01F1-466C-962D-BA9B4C6757AA}"/>
          </ac:grpSpMkLst>
        </pc:grpChg>
        <pc:picChg chg="mod ord">
          <ac:chgData name="Steven Kazmierczak" userId="5a48b30f-74c6-45bb-b5ac-b6687da622d6" providerId="ADAL" clId="{3A439F46-2A5C-4F27-9A8C-C7A35DED8205}" dt="2023-05-23T10:57:20.778" v="969" actId="1076"/>
          <ac:picMkLst>
            <pc:docMk/>
            <pc:sldMk cId="291696659" sldId="257"/>
            <ac:picMk id="4" creationId="{8D564F63-9E65-BDCF-E036-B07DA98B4FC0}"/>
          </ac:picMkLst>
        </pc:picChg>
        <pc:cxnChg chg="add del">
          <ac:chgData name="Steven Kazmierczak" userId="5a48b30f-74c6-45bb-b5ac-b6687da622d6" providerId="ADAL" clId="{3A439F46-2A5C-4F27-9A8C-C7A35DED8205}" dt="2023-05-23T10:52:28.219" v="846" actId="26606"/>
          <ac:cxnSpMkLst>
            <pc:docMk/>
            <pc:sldMk cId="291696659" sldId="257"/>
            <ac:cxnSpMk id="11" creationId="{EEA38897-7BA3-4408-8083-3235339C4A60}"/>
          </ac:cxnSpMkLst>
        </pc:cxnChg>
        <pc:cxnChg chg="add del">
          <ac:chgData name="Steven Kazmierczak" userId="5a48b30f-74c6-45bb-b5ac-b6687da622d6" providerId="ADAL" clId="{3A439F46-2A5C-4F27-9A8C-C7A35DED8205}" dt="2023-05-23T10:52:28.219" v="846" actId="26606"/>
          <ac:cxnSpMkLst>
            <pc:docMk/>
            <pc:sldMk cId="291696659" sldId="257"/>
            <ac:cxnSpMk id="13" creationId="{F11AD06B-AB20-4097-8606-5DA00DBACE88}"/>
          </ac:cxnSpMkLst>
        </pc:cxnChg>
        <pc:cxnChg chg="add del">
          <ac:chgData name="Steven Kazmierczak" userId="5a48b30f-74c6-45bb-b5ac-b6687da622d6" providerId="ADAL" clId="{3A439F46-2A5C-4F27-9A8C-C7A35DED8205}" dt="2023-05-23T10:52:28.857" v="848" actId="26606"/>
          <ac:cxnSpMkLst>
            <pc:docMk/>
            <pc:sldMk cId="291696659" sldId="257"/>
            <ac:cxnSpMk id="16" creationId="{EEA38897-7BA3-4408-8083-3235339C4A60}"/>
          </ac:cxnSpMkLst>
        </pc:cxnChg>
        <pc:cxnChg chg="add del">
          <ac:chgData name="Steven Kazmierczak" userId="5a48b30f-74c6-45bb-b5ac-b6687da622d6" providerId="ADAL" clId="{3A439F46-2A5C-4F27-9A8C-C7A35DED8205}" dt="2023-05-23T10:52:28.857" v="848" actId="26606"/>
          <ac:cxnSpMkLst>
            <pc:docMk/>
            <pc:sldMk cId="291696659" sldId="257"/>
            <ac:cxnSpMk id="17" creationId="{F11AD06B-AB20-4097-8606-5DA00DBACE88}"/>
          </ac:cxnSpMkLst>
        </pc:cxnChg>
        <pc:cxnChg chg="add del">
          <ac:chgData name="Steven Kazmierczak" userId="5a48b30f-74c6-45bb-b5ac-b6687da622d6" providerId="ADAL" clId="{3A439F46-2A5C-4F27-9A8C-C7A35DED8205}" dt="2023-05-23T10:52:37.191" v="858" actId="26606"/>
          <ac:cxnSpMkLst>
            <pc:docMk/>
            <pc:sldMk cId="291696659" sldId="257"/>
            <ac:cxnSpMk id="45" creationId="{EEA38897-7BA3-4408-8083-3235339C4A60}"/>
          </ac:cxnSpMkLst>
        </pc:cxnChg>
        <pc:cxnChg chg="add del">
          <ac:chgData name="Steven Kazmierczak" userId="5a48b30f-74c6-45bb-b5ac-b6687da622d6" providerId="ADAL" clId="{3A439F46-2A5C-4F27-9A8C-C7A35DED8205}" dt="2023-05-23T10:52:37.191" v="858" actId="26606"/>
          <ac:cxnSpMkLst>
            <pc:docMk/>
            <pc:sldMk cId="291696659" sldId="257"/>
            <ac:cxnSpMk id="46" creationId="{F11AD06B-AB20-4097-8606-5DA00DBACE88}"/>
          </ac:cxnSpMkLst>
        </pc:cxnChg>
        <pc:cxnChg chg="add del">
          <ac:chgData name="Steven Kazmierczak" userId="5a48b30f-74c6-45bb-b5ac-b6687da622d6" providerId="ADAL" clId="{3A439F46-2A5C-4F27-9A8C-C7A35DED8205}" dt="2023-05-23T10:52:40.215" v="864" actId="26606"/>
          <ac:cxnSpMkLst>
            <pc:docMk/>
            <pc:sldMk cId="291696659" sldId="257"/>
            <ac:cxnSpMk id="59" creationId="{EEA38897-7BA3-4408-8083-3235339C4A60}"/>
          </ac:cxnSpMkLst>
        </pc:cxnChg>
        <pc:cxnChg chg="add del">
          <ac:chgData name="Steven Kazmierczak" userId="5a48b30f-74c6-45bb-b5ac-b6687da622d6" providerId="ADAL" clId="{3A439F46-2A5C-4F27-9A8C-C7A35DED8205}" dt="2023-05-23T10:52:40.215" v="864" actId="26606"/>
          <ac:cxnSpMkLst>
            <pc:docMk/>
            <pc:sldMk cId="291696659" sldId="257"/>
            <ac:cxnSpMk id="60" creationId="{F11AD06B-AB20-4097-8606-5DA00DBACE88}"/>
          </ac:cxnSpMkLst>
        </pc:cxnChg>
        <pc:cxnChg chg="add del">
          <ac:chgData name="Steven Kazmierczak" userId="5a48b30f-74c6-45bb-b5ac-b6687da622d6" providerId="ADAL" clId="{3A439F46-2A5C-4F27-9A8C-C7A35DED8205}" dt="2023-05-23T10:53:04.957" v="884" actId="26606"/>
          <ac:cxnSpMkLst>
            <pc:docMk/>
            <pc:sldMk cId="291696659" sldId="257"/>
            <ac:cxnSpMk id="92" creationId="{6CF1BAF6-AD41-4082-B212-8A1F9A2E8779}"/>
          </ac:cxnSpMkLst>
        </pc:cxnChg>
        <pc:cxnChg chg="add del">
          <ac:chgData name="Steven Kazmierczak" userId="5a48b30f-74c6-45bb-b5ac-b6687da622d6" providerId="ADAL" clId="{3A439F46-2A5C-4F27-9A8C-C7A35DED8205}" dt="2023-05-23T10:53:12.562" v="890" actId="26606"/>
          <ac:cxnSpMkLst>
            <pc:docMk/>
            <pc:sldMk cId="291696659" sldId="257"/>
            <ac:cxnSpMk id="105" creationId="{C49DA8F6-BCC1-4447-B54C-57856834B94B}"/>
          </ac:cxnSpMkLst>
        </pc:cxnChg>
      </pc:sldChg>
      <pc:sldChg chg="addSp delSp modSp new mod setBg setClrOvrMap modNotesTx">
        <pc:chgData name="Steven Kazmierczak" userId="5a48b30f-74c6-45bb-b5ac-b6687da622d6" providerId="ADAL" clId="{3A439F46-2A5C-4F27-9A8C-C7A35DED8205}" dt="2023-06-02T09:11:29.851" v="8877" actId="20577"/>
        <pc:sldMkLst>
          <pc:docMk/>
          <pc:sldMk cId="1880953265" sldId="258"/>
        </pc:sldMkLst>
        <pc:spChg chg="mod">
          <ac:chgData name="Steven Kazmierczak" userId="5a48b30f-74c6-45bb-b5ac-b6687da622d6" providerId="ADAL" clId="{3A439F46-2A5C-4F27-9A8C-C7A35DED8205}" dt="2023-05-23T11:01:17.524" v="1050" actId="113"/>
          <ac:spMkLst>
            <pc:docMk/>
            <pc:sldMk cId="1880953265" sldId="258"/>
            <ac:spMk id="2" creationId="{63174A7F-210F-158A-EF82-B67BDBD55B9B}"/>
          </ac:spMkLst>
        </pc:spChg>
        <pc:spChg chg="mod ord">
          <ac:chgData name="Steven Kazmierczak" userId="5a48b30f-74c6-45bb-b5ac-b6687da622d6" providerId="ADAL" clId="{3A439F46-2A5C-4F27-9A8C-C7A35DED8205}" dt="2023-05-23T11:03:37.166" v="1140" actId="242"/>
          <ac:spMkLst>
            <pc:docMk/>
            <pc:sldMk cId="1880953265" sldId="258"/>
            <ac:spMk id="3" creationId="{F405A9B4-EBB4-BF55-DDC4-851FE83B0484}"/>
          </ac:spMkLst>
        </pc:spChg>
        <pc:spChg chg="add del">
          <ac:chgData name="Steven Kazmierczak" userId="5a48b30f-74c6-45bb-b5ac-b6687da622d6" providerId="ADAL" clId="{3A439F46-2A5C-4F27-9A8C-C7A35DED8205}" dt="2023-05-23T10:55:07.618" v="927" actId="26606"/>
          <ac:spMkLst>
            <pc:docMk/>
            <pc:sldMk cId="1880953265" sldId="258"/>
            <ac:spMk id="6" creationId="{E112DF30-5C96-46A5-81A0-341076AFC891}"/>
          </ac:spMkLst>
        </pc:spChg>
        <pc:spChg chg="add del">
          <ac:chgData name="Steven Kazmierczak" userId="5a48b30f-74c6-45bb-b5ac-b6687da622d6" providerId="ADAL" clId="{3A439F46-2A5C-4F27-9A8C-C7A35DED8205}" dt="2023-05-23T10:55:07.618" v="927" actId="26606"/>
          <ac:spMkLst>
            <pc:docMk/>
            <pc:sldMk cId="1880953265" sldId="258"/>
            <ac:spMk id="7" creationId="{9E44E6C6-920F-4AC8-83F4-7F94687E7A89}"/>
          </ac:spMkLst>
        </pc:spChg>
        <pc:spChg chg="add del">
          <ac:chgData name="Steven Kazmierczak" userId="5a48b30f-74c6-45bb-b5ac-b6687da622d6" providerId="ADAL" clId="{3A439F46-2A5C-4F27-9A8C-C7A35DED8205}" dt="2023-05-23T10:55:06.018" v="923" actId="26606"/>
          <ac:spMkLst>
            <pc:docMk/>
            <pc:sldMk cId="1880953265" sldId="258"/>
            <ac:spMk id="9" creationId="{E112DF30-5C96-46A5-81A0-341076AFC891}"/>
          </ac:spMkLst>
        </pc:spChg>
        <pc:spChg chg="add del">
          <ac:chgData name="Steven Kazmierczak" userId="5a48b30f-74c6-45bb-b5ac-b6687da622d6" providerId="ADAL" clId="{3A439F46-2A5C-4F27-9A8C-C7A35DED8205}" dt="2023-05-23T10:55:06.018" v="923" actId="26606"/>
          <ac:spMkLst>
            <pc:docMk/>
            <pc:sldMk cId="1880953265" sldId="258"/>
            <ac:spMk id="11" creationId="{9E44E6C6-920F-4AC8-83F4-7F94687E7A89}"/>
          </ac:spMkLst>
        </pc:spChg>
        <pc:spChg chg="add del">
          <ac:chgData name="Steven Kazmierczak" userId="5a48b30f-74c6-45bb-b5ac-b6687da622d6" providerId="ADAL" clId="{3A439F46-2A5C-4F27-9A8C-C7A35DED8205}" dt="2023-05-23T10:55:15.643" v="935" actId="26606"/>
          <ac:spMkLst>
            <pc:docMk/>
            <pc:sldMk cId="1880953265" sldId="258"/>
            <ac:spMk id="12" creationId="{E112DF30-5C96-46A5-81A0-341076AFC891}"/>
          </ac:spMkLst>
        </pc:spChg>
        <pc:spChg chg="add del">
          <ac:chgData name="Steven Kazmierczak" userId="5a48b30f-74c6-45bb-b5ac-b6687da622d6" providerId="ADAL" clId="{3A439F46-2A5C-4F27-9A8C-C7A35DED8205}" dt="2023-05-23T10:55:15.643" v="935" actId="26606"/>
          <ac:spMkLst>
            <pc:docMk/>
            <pc:sldMk cId="1880953265" sldId="258"/>
            <ac:spMk id="18" creationId="{9E44E6C6-920F-4AC8-83F4-7F94687E7A89}"/>
          </ac:spMkLst>
        </pc:spChg>
        <pc:spChg chg="add">
          <ac:chgData name="Steven Kazmierczak" userId="5a48b30f-74c6-45bb-b5ac-b6687da622d6" providerId="ADAL" clId="{3A439F46-2A5C-4F27-9A8C-C7A35DED8205}" dt="2023-05-23T10:59:19.780" v="1027" actId="26606"/>
          <ac:spMkLst>
            <pc:docMk/>
            <pc:sldMk cId="1880953265" sldId="258"/>
            <ac:spMk id="26" creationId="{17BDD930-0E65-490A-9CE5-554C357C4428}"/>
          </ac:spMkLst>
        </pc:spChg>
        <pc:spChg chg="add del">
          <ac:chgData name="Steven Kazmierczak" userId="5a48b30f-74c6-45bb-b5ac-b6687da622d6" providerId="ADAL" clId="{3A439F46-2A5C-4F27-9A8C-C7A35DED8205}" dt="2023-05-23T10:55:19.883" v="937" actId="26606"/>
          <ac:spMkLst>
            <pc:docMk/>
            <pc:sldMk cId="1880953265" sldId="258"/>
            <ac:spMk id="27" creationId="{1E020063-2385-44AC-BD67-258E1F0B9FCE}"/>
          </ac:spMkLst>
        </pc:spChg>
        <pc:spChg chg="add del">
          <ac:chgData name="Steven Kazmierczak" userId="5a48b30f-74c6-45bb-b5ac-b6687da622d6" providerId="ADAL" clId="{3A439F46-2A5C-4F27-9A8C-C7A35DED8205}" dt="2023-05-23T10:55:08.160" v="929" actId="26606"/>
          <ac:spMkLst>
            <pc:docMk/>
            <pc:sldMk cId="1880953265" sldId="258"/>
            <ac:spMk id="28" creationId="{D7A453D2-15D8-4403-815F-291FA16340D9}"/>
          </ac:spMkLst>
        </pc:spChg>
        <pc:spChg chg="add del">
          <ac:chgData name="Steven Kazmierczak" userId="5a48b30f-74c6-45bb-b5ac-b6687da622d6" providerId="ADAL" clId="{3A439F46-2A5C-4F27-9A8C-C7A35DED8205}" dt="2023-05-23T10:55:19.883" v="937" actId="26606"/>
          <ac:spMkLst>
            <pc:docMk/>
            <pc:sldMk cId="1880953265" sldId="258"/>
            <ac:spMk id="30" creationId="{7E014A0B-5338-4077-AFE9-A90D04D4492B}"/>
          </ac:spMkLst>
        </pc:spChg>
        <pc:spChg chg="add">
          <ac:chgData name="Steven Kazmierczak" userId="5a48b30f-74c6-45bb-b5ac-b6687da622d6" providerId="ADAL" clId="{3A439F46-2A5C-4F27-9A8C-C7A35DED8205}" dt="2023-05-23T10:59:19.780" v="1027" actId="26606"/>
          <ac:spMkLst>
            <pc:docMk/>
            <pc:sldMk cId="1880953265" sldId="258"/>
            <ac:spMk id="32" creationId="{3A912C67-99A1-4956-8F68-1846C21771E8}"/>
          </ac:spMkLst>
        </pc:spChg>
        <pc:spChg chg="add del">
          <ac:chgData name="Steven Kazmierczak" userId="5a48b30f-74c6-45bb-b5ac-b6687da622d6" providerId="ADAL" clId="{3A439F46-2A5C-4F27-9A8C-C7A35DED8205}" dt="2023-05-23T10:55:08.160" v="929" actId="26606"/>
          <ac:spMkLst>
            <pc:docMk/>
            <pc:sldMk cId="1880953265" sldId="258"/>
            <ac:spMk id="34" creationId="{8161EA6B-09CA-445B-AB0D-8DF76FA92DEF}"/>
          </ac:spMkLst>
        </pc:spChg>
        <pc:spChg chg="add del">
          <ac:chgData name="Steven Kazmierczak" userId="5a48b30f-74c6-45bb-b5ac-b6687da622d6" providerId="ADAL" clId="{3A439F46-2A5C-4F27-9A8C-C7A35DED8205}" dt="2023-05-23T10:55:08.160" v="929" actId="26606"/>
          <ac:spMkLst>
            <pc:docMk/>
            <pc:sldMk cId="1880953265" sldId="258"/>
            <ac:spMk id="35" creationId="{E2D3D3F2-ABBB-4453-B1C5-1BEBF7E4DD56}"/>
          </ac:spMkLst>
        </pc:spChg>
        <pc:spChg chg="add del">
          <ac:chgData name="Steven Kazmierczak" userId="5a48b30f-74c6-45bb-b5ac-b6687da622d6" providerId="ADAL" clId="{3A439F46-2A5C-4F27-9A8C-C7A35DED8205}" dt="2023-05-23T10:55:23.387" v="939" actId="26606"/>
          <ac:spMkLst>
            <pc:docMk/>
            <pc:sldMk cId="1880953265" sldId="258"/>
            <ac:spMk id="46" creationId="{2B97F24A-32CE-4C1C-A50D-3016B394DCFB}"/>
          </ac:spMkLst>
        </pc:spChg>
        <pc:spChg chg="add del">
          <ac:chgData name="Steven Kazmierczak" userId="5a48b30f-74c6-45bb-b5ac-b6687da622d6" providerId="ADAL" clId="{3A439F46-2A5C-4F27-9A8C-C7A35DED8205}" dt="2023-05-23T10:55:08.160" v="929" actId="26606"/>
          <ac:spMkLst>
            <pc:docMk/>
            <pc:sldMk cId="1880953265" sldId="258"/>
            <ac:spMk id="47" creationId="{B8114C98-A349-4111-A123-E8EAB86ABE30}"/>
          </ac:spMkLst>
        </pc:spChg>
        <pc:spChg chg="add del">
          <ac:chgData name="Steven Kazmierczak" userId="5a48b30f-74c6-45bb-b5ac-b6687da622d6" providerId="ADAL" clId="{3A439F46-2A5C-4F27-9A8C-C7A35DED8205}" dt="2023-05-23T10:55:23.387" v="939" actId="26606"/>
          <ac:spMkLst>
            <pc:docMk/>
            <pc:sldMk cId="1880953265" sldId="258"/>
            <ac:spMk id="49" creationId="{6357EC4F-235E-4222-A36F-C7878ACE37F2}"/>
          </ac:spMkLst>
        </pc:spChg>
        <pc:spChg chg="add del">
          <ac:chgData name="Steven Kazmierczak" userId="5a48b30f-74c6-45bb-b5ac-b6687da622d6" providerId="ADAL" clId="{3A439F46-2A5C-4F27-9A8C-C7A35DED8205}" dt="2023-05-23T10:55:09.837" v="931" actId="26606"/>
          <ac:spMkLst>
            <pc:docMk/>
            <pc:sldMk cId="1880953265" sldId="258"/>
            <ac:spMk id="50" creationId="{32AEEBC8-9D30-42EF-95F2-386C2653FBF0}"/>
          </ac:spMkLst>
        </pc:spChg>
        <pc:spChg chg="add del">
          <ac:chgData name="Steven Kazmierczak" userId="5a48b30f-74c6-45bb-b5ac-b6687da622d6" providerId="ADAL" clId="{3A439F46-2A5C-4F27-9A8C-C7A35DED8205}" dt="2023-05-23T10:55:09.837" v="931" actId="26606"/>
          <ac:spMkLst>
            <pc:docMk/>
            <pc:sldMk cId="1880953265" sldId="258"/>
            <ac:spMk id="51" creationId="{2E92FA66-67D7-4CB4-94D3-E643A9AD4757}"/>
          </ac:spMkLst>
        </pc:spChg>
        <pc:spChg chg="add del">
          <ac:chgData name="Steven Kazmierczak" userId="5a48b30f-74c6-45bb-b5ac-b6687da622d6" providerId="ADAL" clId="{3A439F46-2A5C-4F27-9A8C-C7A35DED8205}" dt="2023-05-23T10:55:25.879" v="941" actId="26606"/>
          <ac:spMkLst>
            <pc:docMk/>
            <pc:sldMk cId="1880953265" sldId="258"/>
            <ac:spMk id="52" creationId="{A440A548-C0D4-4418-940E-EDC2F1D9A599}"/>
          </ac:spMkLst>
        </pc:spChg>
        <pc:spChg chg="add del">
          <ac:chgData name="Steven Kazmierczak" userId="5a48b30f-74c6-45bb-b5ac-b6687da622d6" providerId="ADAL" clId="{3A439F46-2A5C-4F27-9A8C-C7A35DED8205}" dt="2023-05-23T10:55:25.879" v="941" actId="26606"/>
          <ac:spMkLst>
            <pc:docMk/>
            <pc:sldMk cId="1880953265" sldId="258"/>
            <ac:spMk id="53" creationId="{E708B267-8CD2-4684-A57B-9F1070769203}"/>
          </ac:spMkLst>
        </pc:spChg>
        <pc:grpChg chg="add del">
          <ac:chgData name="Steven Kazmierczak" userId="5a48b30f-74c6-45bb-b5ac-b6687da622d6" providerId="ADAL" clId="{3A439F46-2A5C-4F27-9A8C-C7A35DED8205}" dt="2023-05-23T10:55:07.618" v="927" actId="26606"/>
          <ac:grpSpMkLst>
            <pc:docMk/>
            <pc:sldMk cId="1880953265" sldId="258"/>
            <ac:grpSpMk id="8" creationId="{68DE60DE-A968-4121-AFBB-E1A35832ED30}"/>
          </ac:grpSpMkLst>
        </pc:grpChg>
        <pc:grpChg chg="add del">
          <ac:chgData name="Steven Kazmierczak" userId="5a48b30f-74c6-45bb-b5ac-b6687da622d6" providerId="ADAL" clId="{3A439F46-2A5C-4F27-9A8C-C7A35DED8205}" dt="2023-05-23T10:55:07.618" v="927" actId="26606"/>
          <ac:grpSpMkLst>
            <pc:docMk/>
            <pc:sldMk cId="1880953265" sldId="258"/>
            <ac:grpSpMk id="10" creationId="{69E22CE9-7281-4287-84CA-AE7F8031099F}"/>
          </ac:grpSpMkLst>
        </pc:grpChg>
        <pc:grpChg chg="add del">
          <ac:chgData name="Steven Kazmierczak" userId="5a48b30f-74c6-45bb-b5ac-b6687da622d6" providerId="ADAL" clId="{3A439F46-2A5C-4F27-9A8C-C7A35DED8205}" dt="2023-05-23T10:55:06.018" v="923" actId="26606"/>
          <ac:grpSpMkLst>
            <pc:docMk/>
            <pc:sldMk cId="1880953265" sldId="258"/>
            <ac:grpSpMk id="13" creationId="{68DE60DE-A968-4121-AFBB-E1A35832ED30}"/>
          </ac:grpSpMkLst>
        </pc:grpChg>
        <pc:grpChg chg="add del">
          <ac:chgData name="Steven Kazmierczak" userId="5a48b30f-74c6-45bb-b5ac-b6687da622d6" providerId="ADAL" clId="{3A439F46-2A5C-4F27-9A8C-C7A35DED8205}" dt="2023-05-23T10:55:06.018" v="923" actId="26606"/>
          <ac:grpSpMkLst>
            <pc:docMk/>
            <pc:sldMk cId="1880953265" sldId="258"/>
            <ac:grpSpMk id="19" creationId="{69E22CE9-7281-4287-84CA-AE7F8031099F}"/>
          </ac:grpSpMkLst>
        </pc:grpChg>
        <pc:grpChg chg="add del">
          <ac:chgData name="Steven Kazmierczak" userId="5a48b30f-74c6-45bb-b5ac-b6687da622d6" providerId="ADAL" clId="{3A439F46-2A5C-4F27-9A8C-C7A35DED8205}" dt="2023-05-23T10:55:15.643" v="935" actId="26606"/>
          <ac:grpSpMkLst>
            <pc:docMk/>
            <pc:sldMk cId="1880953265" sldId="258"/>
            <ac:grpSpMk id="24" creationId="{68DE60DE-A968-4121-AFBB-E1A35832ED30}"/>
          </ac:grpSpMkLst>
        </pc:grpChg>
        <pc:grpChg chg="add del">
          <ac:chgData name="Steven Kazmierczak" userId="5a48b30f-74c6-45bb-b5ac-b6687da622d6" providerId="ADAL" clId="{3A439F46-2A5C-4F27-9A8C-C7A35DED8205}" dt="2023-05-23T10:55:15.643" v="935" actId="26606"/>
          <ac:grpSpMkLst>
            <pc:docMk/>
            <pc:sldMk cId="1880953265" sldId="258"/>
            <ac:grpSpMk id="25" creationId="{69E22CE9-7281-4287-84CA-AE7F8031099F}"/>
          </ac:grpSpMkLst>
        </pc:grpChg>
        <pc:grpChg chg="add del">
          <ac:chgData name="Steven Kazmierczak" userId="5a48b30f-74c6-45bb-b5ac-b6687da622d6" providerId="ADAL" clId="{3A439F46-2A5C-4F27-9A8C-C7A35DED8205}" dt="2023-05-23T10:55:08.160" v="929" actId="26606"/>
          <ac:grpSpMkLst>
            <pc:docMk/>
            <pc:sldMk cId="1880953265" sldId="258"/>
            <ac:grpSpMk id="29" creationId="{AF19A774-30A5-488B-9BAF-629C6440294E}"/>
          </ac:grpSpMkLst>
        </pc:grpChg>
        <pc:grpChg chg="add del">
          <ac:chgData name="Steven Kazmierczak" userId="5a48b30f-74c6-45bb-b5ac-b6687da622d6" providerId="ADAL" clId="{3A439F46-2A5C-4F27-9A8C-C7A35DED8205}" dt="2023-05-23T10:55:19.883" v="937" actId="26606"/>
          <ac:grpSpMkLst>
            <pc:docMk/>
            <pc:sldMk cId="1880953265" sldId="258"/>
            <ac:grpSpMk id="31" creationId="{78127680-150F-4A90-9950-F66392578116}"/>
          </ac:grpSpMkLst>
        </pc:grpChg>
        <pc:grpChg chg="add">
          <ac:chgData name="Steven Kazmierczak" userId="5a48b30f-74c6-45bb-b5ac-b6687da622d6" providerId="ADAL" clId="{3A439F46-2A5C-4F27-9A8C-C7A35DED8205}" dt="2023-05-23T10:59:19.780" v="1027" actId="26606"/>
          <ac:grpSpMkLst>
            <pc:docMk/>
            <pc:sldMk cId="1880953265" sldId="258"/>
            <ac:grpSpMk id="33" creationId="{569E5994-073E-4708-B3E6-43BFED0CEB4C}"/>
          </ac:grpSpMkLst>
        </pc:grpChg>
        <pc:grpChg chg="add del">
          <ac:chgData name="Steven Kazmierczak" userId="5a48b30f-74c6-45bb-b5ac-b6687da622d6" providerId="ADAL" clId="{3A439F46-2A5C-4F27-9A8C-C7A35DED8205}" dt="2023-05-23T10:55:08.160" v="929" actId="26606"/>
          <ac:grpSpMkLst>
            <pc:docMk/>
            <pc:sldMk cId="1880953265" sldId="258"/>
            <ac:grpSpMk id="36" creationId="{1EA1DAFF-CECA-492F-BFA1-22C64956B8D9}"/>
          </ac:grpSpMkLst>
        </pc:grpChg>
        <pc:grpChg chg="add del">
          <ac:chgData name="Steven Kazmierczak" userId="5a48b30f-74c6-45bb-b5ac-b6687da622d6" providerId="ADAL" clId="{3A439F46-2A5C-4F27-9A8C-C7A35DED8205}" dt="2023-05-23T10:55:08.160" v="929" actId="26606"/>
          <ac:grpSpMkLst>
            <pc:docMk/>
            <pc:sldMk cId="1880953265" sldId="258"/>
            <ac:grpSpMk id="37" creationId="{8214E4A5-A0D2-42C4-8D14-D2A7E495F041}"/>
          </ac:grpSpMkLst>
        </pc:grpChg>
        <pc:grpChg chg="add">
          <ac:chgData name="Steven Kazmierczak" userId="5a48b30f-74c6-45bb-b5ac-b6687da622d6" providerId="ADAL" clId="{3A439F46-2A5C-4F27-9A8C-C7A35DED8205}" dt="2023-05-23T10:59:19.780" v="1027" actId="26606"/>
          <ac:grpSpMkLst>
            <pc:docMk/>
            <pc:sldMk cId="1880953265" sldId="258"/>
            <ac:grpSpMk id="38" creationId="{DD81D498-EAA8-40F3-8230-AE4DEDA3830D}"/>
          </ac:grpSpMkLst>
        </pc:grpChg>
        <pc:grpChg chg="add del">
          <ac:chgData name="Steven Kazmierczak" userId="5a48b30f-74c6-45bb-b5ac-b6687da622d6" providerId="ADAL" clId="{3A439F46-2A5C-4F27-9A8C-C7A35DED8205}" dt="2023-05-23T10:55:19.883" v="937" actId="26606"/>
          <ac:grpSpMkLst>
            <pc:docMk/>
            <pc:sldMk cId="1880953265" sldId="258"/>
            <ac:grpSpMk id="40" creationId="{466920E5-8640-4C24-A775-8647637094A7}"/>
          </ac:grpSpMkLst>
        </pc:grpChg>
        <pc:grpChg chg="add del">
          <ac:chgData name="Steven Kazmierczak" userId="5a48b30f-74c6-45bb-b5ac-b6687da622d6" providerId="ADAL" clId="{3A439F46-2A5C-4F27-9A8C-C7A35DED8205}" dt="2023-05-23T10:55:08.160" v="929" actId="26606"/>
          <ac:grpSpMkLst>
            <pc:docMk/>
            <pc:sldMk cId="1880953265" sldId="258"/>
            <ac:grpSpMk id="48" creationId="{670FB431-AE18-414D-92F4-1D12D1991152}"/>
          </ac:grpSpMkLst>
        </pc:grpChg>
        <pc:grpChg chg="add del">
          <ac:chgData name="Steven Kazmierczak" userId="5a48b30f-74c6-45bb-b5ac-b6687da622d6" providerId="ADAL" clId="{3A439F46-2A5C-4F27-9A8C-C7A35DED8205}" dt="2023-05-23T10:55:25.879" v="941" actId="26606"/>
          <ac:grpSpMkLst>
            <pc:docMk/>
            <pc:sldMk cId="1880953265" sldId="258"/>
            <ac:grpSpMk id="54" creationId="{41E5AB36-9328-47E9-95AD-E38AC1C0E18D}"/>
          </ac:grpSpMkLst>
        </pc:grpChg>
        <pc:picChg chg="add del mod ord">
          <ac:chgData name="Steven Kazmierczak" userId="5a48b30f-74c6-45bb-b5ac-b6687da622d6" providerId="ADAL" clId="{3A439F46-2A5C-4F27-9A8C-C7A35DED8205}" dt="2023-06-02T08:43:40.260" v="5891" actId="478"/>
          <ac:picMkLst>
            <pc:docMk/>
            <pc:sldMk cId="1880953265" sldId="258"/>
            <ac:picMk id="4" creationId="{84D177A7-024D-F4A5-86F8-E66B20FA871F}"/>
          </ac:picMkLst>
        </pc:picChg>
        <pc:picChg chg="add del mod ord modCrop">
          <ac:chgData name="Steven Kazmierczak" userId="5a48b30f-74c6-45bb-b5ac-b6687da622d6" providerId="ADAL" clId="{3A439F46-2A5C-4F27-9A8C-C7A35DED8205}" dt="2023-06-02T08:43:36.089" v="5888" actId="21"/>
          <ac:picMkLst>
            <pc:docMk/>
            <pc:sldMk cId="1880953265" sldId="258"/>
            <ac:picMk id="6" creationId="{FBF5EFCF-B88E-94AF-BC81-DABB5B09218E}"/>
          </ac:picMkLst>
        </pc:picChg>
        <pc:picChg chg="add mod">
          <ac:chgData name="Steven Kazmierczak" userId="5a48b30f-74c6-45bb-b5ac-b6687da622d6" providerId="ADAL" clId="{3A439F46-2A5C-4F27-9A8C-C7A35DED8205}" dt="2023-06-02T08:44:01.435" v="5893" actId="1076"/>
          <ac:picMkLst>
            <pc:docMk/>
            <pc:sldMk cId="1880953265" sldId="258"/>
            <ac:picMk id="7" creationId="{B2CFDD62-CB21-E9B2-6170-79349F0D7764}"/>
          </ac:picMkLst>
        </pc:picChg>
        <pc:picChg chg="add del mod">
          <ac:chgData name="Steven Kazmierczak" userId="5a48b30f-74c6-45bb-b5ac-b6687da622d6" providerId="ADAL" clId="{3A439F46-2A5C-4F27-9A8C-C7A35DED8205}" dt="2023-06-02T08:44:46.574" v="5895"/>
          <ac:picMkLst>
            <pc:docMk/>
            <pc:sldMk cId="1880953265" sldId="258"/>
            <ac:picMk id="8" creationId="{9FE1331A-F4DB-A9BE-50B3-98BB74BF1782}"/>
          </ac:picMkLst>
        </pc:picChg>
        <pc:picChg chg="add del mod">
          <ac:chgData name="Steven Kazmierczak" userId="5a48b30f-74c6-45bb-b5ac-b6687da622d6" providerId="ADAL" clId="{3A439F46-2A5C-4F27-9A8C-C7A35DED8205}" dt="2023-06-02T08:44:51.382" v="5897"/>
          <ac:picMkLst>
            <pc:docMk/>
            <pc:sldMk cId="1880953265" sldId="258"/>
            <ac:picMk id="9" creationId="{14C2A106-172B-BA31-E09A-30EDCBED5274}"/>
          </ac:picMkLst>
        </pc:picChg>
      </pc:sldChg>
      <pc:sldChg chg="addSp delSp modSp add mod setBg delDesignElem modNotesTx">
        <pc:chgData name="Steven Kazmierczak" userId="5a48b30f-74c6-45bb-b5ac-b6687da622d6" providerId="ADAL" clId="{3A439F46-2A5C-4F27-9A8C-C7A35DED8205}" dt="2023-06-02T09:15:22.352" v="9399" actId="113"/>
        <pc:sldMkLst>
          <pc:docMk/>
          <pc:sldMk cId="2693953356" sldId="259"/>
        </pc:sldMkLst>
        <pc:spChg chg="mod">
          <ac:chgData name="Steven Kazmierczak" userId="5a48b30f-74c6-45bb-b5ac-b6687da622d6" providerId="ADAL" clId="{3A439F46-2A5C-4F27-9A8C-C7A35DED8205}" dt="2023-05-23T11:10:15.179" v="1602" actId="26606"/>
          <ac:spMkLst>
            <pc:docMk/>
            <pc:sldMk cId="2693953356" sldId="259"/>
            <ac:spMk id="2" creationId="{63174A7F-210F-158A-EF82-B67BDBD55B9B}"/>
          </ac:spMkLst>
        </pc:spChg>
        <pc:spChg chg="mod">
          <ac:chgData name="Steven Kazmierczak" userId="5a48b30f-74c6-45bb-b5ac-b6687da622d6" providerId="ADAL" clId="{3A439F46-2A5C-4F27-9A8C-C7A35DED8205}" dt="2023-05-23T11:10:15.179" v="1602" actId="26606"/>
          <ac:spMkLst>
            <pc:docMk/>
            <pc:sldMk cId="2693953356" sldId="259"/>
            <ac:spMk id="3" creationId="{F405A9B4-EBB4-BF55-DDC4-851FE83B0484}"/>
          </ac:spMkLst>
        </pc:spChg>
        <pc:spChg chg="add del">
          <ac:chgData name="Steven Kazmierczak" userId="5a48b30f-74c6-45bb-b5ac-b6687da622d6" providerId="ADAL" clId="{3A439F46-2A5C-4F27-9A8C-C7A35DED8205}" dt="2023-05-23T11:10:15.179" v="1602" actId="26606"/>
          <ac:spMkLst>
            <pc:docMk/>
            <pc:sldMk cId="2693953356" sldId="259"/>
            <ac:spMk id="12" creationId="{04695F26-39DB-450E-B464-9C76CD233B36}"/>
          </ac:spMkLst>
        </pc:spChg>
        <pc:spChg chg="add del">
          <ac:chgData name="Steven Kazmierczak" userId="5a48b30f-74c6-45bb-b5ac-b6687da622d6" providerId="ADAL" clId="{3A439F46-2A5C-4F27-9A8C-C7A35DED8205}" dt="2023-05-23T11:10:15.179" v="1602" actId="26606"/>
          <ac:spMkLst>
            <pc:docMk/>
            <pc:sldMk cId="2693953356" sldId="259"/>
            <ac:spMk id="14" creationId="{2F42E55F-A297-474F-AF2D-6D3A15822BCA}"/>
          </ac:spMkLst>
        </pc:spChg>
        <pc:spChg chg="del">
          <ac:chgData name="Steven Kazmierczak" userId="5a48b30f-74c6-45bb-b5ac-b6687da622d6" providerId="ADAL" clId="{3A439F46-2A5C-4F27-9A8C-C7A35DED8205}" dt="2023-05-23T11:01:28.446" v="1052"/>
          <ac:spMkLst>
            <pc:docMk/>
            <pc:sldMk cId="2693953356" sldId="259"/>
            <ac:spMk id="26" creationId="{17BDD930-0E65-490A-9CE5-554C357C4428}"/>
          </ac:spMkLst>
        </pc:spChg>
        <pc:spChg chg="del">
          <ac:chgData name="Steven Kazmierczak" userId="5a48b30f-74c6-45bb-b5ac-b6687da622d6" providerId="ADAL" clId="{3A439F46-2A5C-4F27-9A8C-C7A35DED8205}" dt="2023-05-23T11:01:28.446" v="1052"/>
          <ac:spMkLst>
            <pc:docMk/>
            <pc:sldMk cId="2693953356" sldId="259"/>
            <ac:spMk id="32" creationId="{3A912C67-99A1-4956-8F68-1846C21771E8}"/>
          </ac:spMkLst>
        </pc:spChg>
        <pc:grpChg chg="add del">
          <ac:chgData name="Steven Kazmierczak" userId="5a48b30f-74c6-45bb-b5ac-b6687da622d6" providerId="ADAL" clId="{3A439F46-2A5C-4F27-9A8C-C7A35DED8205}" dt="2023-05-23T11:10:15.179" v="1602" actId="26606"/>
          <ac:grpSpMkLst>
            <pc:docMk/>
            <pc:sldMk cId="2693953356" sldId="259"/>
            <ac:grpSpMk id="16" creationId="{972070F7-E065-4D60-8938-9FB8CDB8ACB0}"/>
          </ac:grpSpMkLst>
        </pc:grpChg>
        <pc:grpChg chg="del">
          <ac:chgData name="Steven Kazmierczak" userId="5a48b30f-74c6-45bb-b5ac-b6687da622d6" providerId="ADAL" clId="{3A439F46-2A5C-4F27-9A8C-C7A35DED8205}" dt="2023-05-23T11:01:28.446" v="1052"/>
          <ac:grpSpMkLst>
            <pc:docMk/>
            <pc:sldMk cId="2693953356" sldId="259"/>
            <ac:grpSpMk id="33" creationId="{569E5994-073E-4708-B3E6-43BFED0CEB4C}"/>
          </ac:grpSpMkLst>
        </pc:grpChg>
        <pc:grpChg chg="del">
          <ac:chgData name="Steven Kazmierczak" userId="5a48b30f-74c6-45bb-b5ac-b6687da622d6" providerId="ADAL" clId="{3A439F46-2A5C-4F27-9A8C-C7A35DED8205}" dt="2023-05-23T11:01:28.446" v="1052"/>
          <ac:grpSpMkLst>
            <pc:docMk/>
            <pc:sldMk cId="2693953356" sldId="259"/>
            <ac:grpSpMk id="38" creationId="{DD81D498-EAA8-40F3-8230-AE4DEDA3830D}"/>
          </ac:grpSpMkLst>
        </pc:grpChg>
        <pc:picChg chg="del">
          <ac:chgData name="Steven Kazmierczak" userId="5a48b30f-74c6-45bb-b5ac-b6687da622d6" providerId="ADAL" clId="{3A439F46-2A5C-4F27-9A8C-C7A35DED8205}" dt="2023-05-23T11:02:27.800" v="1070" actId="478"/>
          <ac:picMkLst>
            <pc:docMk/>
            <pc:sldMk cId="2693953356" sldId="259"/>
            <ac:picMk id="4" creationId="{84D177A7-024D-F4A5-86F8-E66B20FA871F}"/>
          </ac:picMkLst>
        </pc:picChg>
        <pc:picChg chg="add mod modCrop">
          <ac:chgData name="Steven Kazmierczak" userId="5a48b30f-74c6-45bb-b5ac-b6687da622d6" providerId="ADAL" clId="{3A439F46-2A5C-4F27-9A8C-C7A35DED8205}" dt="2023-06-02T08:49:02.239" v="6128" actId="1035"/>
          <ac:picMkLst>
            <pc:docMk/>
            <pc:sldMk cId="2693953356" sldId="259"/>
            <ac:picMk id="5" creationId="{9103F759-F526-80BD-2FC0-F77D522EC0D4}"/>
          </ac:picMkLst>
        </pc:picChg>
        <pc:picChg chg="add del mod modCrop">
          <ac:chgData name="Steven Kazmierczak" userId="5a48b30f-74c6-45bb-b5ac-b6687da622d6" providerId="ADAL" clId="{3A439F46-2A5C-4F27-9A8C-C7A35DED8205}" dt="2023-06-02T08:48:21.031" v="6081" actId="478"/>
          <ac:picMkLst>
            <pc:docMk/>
            <pc:sldMk cId="2693953356" sldId="259"/>
            <ac:picMk id="6" creationId="{F6AE88DC-6CCE-E2F2-E66A-0B8A35B99D0E}"/>
          </ac:picMkLst>
        </pc:picChg>
        <pc:picChg chg="add mod">
          <ac:chgData name="Steven Kazmierczak" userId="5a48b30f-74c6-45bb-b5ac-b6687da622d6" providerId="ADAL" clId="{3A439F46-2A5C-4F27-9A8C-C7A35DED8205}" dt="2023-05-23T11:10:15.179" v="1602" actId="26606"/>
          <ac:picMkLst>
            <pc:docMk/>
            <pc:sldMk cId="2693953356" sldId="259"/>
            <ac:picMk id="7" creationId="{F5B8EF63-99BC-26C1-E8C1-E59D9D4A01CC}"/>
          </ac:picMkLst>
        </pc:picChg>
      </pc:sldChg>
      <pc:sldChg chg="addSp delSp modSp add mod setBg delDesignElem">
        <pc:chgData name="Steven Kazmierczak" userId="5a48b30f-74c6-45bb-b5ac-b6687da622d6" providerId="ADAL" clId="{3A439F46-2A5C-4F27-9A8C-C7A35DED8205}" dt="2023-05-23T11:21:04.002" v="2133" actId="20577"/>
        <pc:sldMkLst>
          <pc:docMk/>
          <pc:sldMk cId="2146298290" sldId="260"/>
        </pc:sldMkLst>
        <pc:spChg chg="mod">
          <ac:chgData name="Steven Kazmierczak" userId="5a48b30f-74c6-45bb-b5ac-b6687da622d6" providerId="ADAL" clId="{3A439F46-2A5C-4F27-9A8C-C7A35DED8205}" dt="2023-05-23T11:06:34.795" v="1248" actId="20577"/>
          <ac:spMkLst>
            <pc:docMk/>
            <pc:sldMk cId="2146298290" sldId="260"/>
            <ac:spMk id="2" creationId="{63174A7F-210F-158A-EF82-B67BDBD55B9B}"/>
          </ac:spMkLst>
        </pc:spChg>
        <pc:spChg chg="mod">
          <ac:chgData name="Steven Kazmierczak" userId="5a48b30f-74c6-45bb-b5ac-b6687da622d6" providerId="ADAL" clId="{3A439F46-2A5C-4F27-9A8C-C7A35DED8205}" dt="2023-05-23T11:21:04.002" v="2133" actId="20577"/>
          <ac:spMkLst>
            <pc:docMk/>
            <pc:sldMk cId="2146298290" sldId="260"/>
            <ac:spMk id="3" creationId="{F405A9B4-EBB4-BF55-DDC4-851FE83B0484}"/>
          </ac:spMkLst>
        </pc:spChg>
        <pc:spChg chg="del">
          <ac:chgData name="Steven Kazmierczak" userId="5a48b30f-74c6-45bb-b5ac-b6687da622d6" providerId="ADAL" clId="{3A439F46-2A5C-4F27-9A8C-C7A35DED8205}" dt="2023-05-23T11:06:31.093" v="1245"/>
          <ac:spMkLst>
            <pc:docMk/>
            <pc:sldMk cId="2146298290" sldId="260"/>
            <ac:spMk id="26" creationId="{17BDD930-0E65-490A-9CE5-554C357C4428}"/>
          </ac:spMkLst>
        </pc:spChg>
        <pc:spChg chg="del">
          <ac:chgData name="Steven Kazmierczak" userId="5a48b30f-74c6-45bb-b5ac-b6687da622d6" providerId="ADAL" clId="{3A439F46-2A5C-4F27-9A8C-C7A35DED8205}" dt="2023-05-23T11:06:31.093" v="1245"/>
          <ac:spMkLst>
            <pc:docMk/>
            <pc:sldMk cId="2146298290" sldId="260"/>
            <ac:spMk id="32" creationId="{3A912C67-99A1-4956-8F68-1846C21771E8}"/>
          </ac:spMkLst>
        </pc:spChg>
        <pc:grpChg chg="del">
          <ac:chgData name="Steven Kazmierczak" userId="5a48b30f-74c6-45bb-b5ac-b6687da622d6" providerId="ADAL" clId="{3A439F46-2A5C-4F27-9A8C-C7A35DED8205}" dt="2023-05-23T11:06:31.093" v="1245"/>
          <ac:grpSpMkLst>
            <pc:docMk/>
            <pc:sldMk cId="2146298290" sldId="260"/>
            <ac:grpSpMk id="33" creationId="{569E5994-073E-4708-B3E6-43BFED0CEB4C}"/>
          </ac:grpSpMkLst>
        </pc:grpChg>
        <pc:grpChg chg="del">
          <ac:chgData name="Steven Kazmierczak" userId="5a48b30f-74c6-45bb-b5ac-b6687da622d6" providerId="ADAL" clId="{3A439F46-2A5C-4F27-9A8C-C7A35DED8205}" dt="2023-05-23T11:06:31.093" v="1245"/>
          <ac:grpSpMkLst>
            <pc:docMk/>
            <pc:sldMk cId="2146298290" sldId="260"/>
            <ac:grpSpMk id="38" creationId="{DD81D498-EAA8-40F3-8230-AE4DEDA3830D}"/>
          </ac:grpSpMkLst>
        </pc:grpChg>
        <pc:picChg chg="del">
          <ac:chgData name="Steven Kazmierczak" userId="5a48b30f-74c6-45bb-b5ac-b6687da622d6" providerId="ADAL" clId="{3A439F46-2A5C-4F27-9A8C-C7A35DED8205}" dt="2023-05-23T11:07:09.882" v="1259" actId="478"/>
          <ac:picMkLst>
            <pc:docMk/>
            <pc:sldMk cId="2146298290" sldId="260"/>
            <ac:picMk id="4" creationId="{84D177A7-024D-F4A5-86F8-E66B20FA871F}"/>
          </ac:picMkLst>
        </pc:picChg>
        <pc:picChg chg="add mod">
          <ac:chgData name="Steven Kazmierczak" userId="5a48b30f-74c6-45bb-b5ac-b6687da622d6" providerId="ADAL" clId="{3A439F46-2A5C-4F27-9A8C-C7A35DED8205}" dt="2023-05-23T11:16:28.831" v="1810" actId="1076"/>
          <ac:picMkLst>
            <pc:docMk/>
            <pc:sldMk cId="2146298290" sldId="260"/>
            <ac:picMk id="5" creationId="{FA8D58F4-B557-548D-37D0-8C09F8F2307E}"/>
          </ac:picMkLst>
        </pc:picChg>
      </pc:sldChg>
      <pc:sldChg chg="addSp delSp modSp add mod">
        <pc:chgData name="Steven Kazmierczak" userId="5a48b30f-74c6-45bb-b5ac-b6687da622d6" providerId="ADAL" clId="{3A439F46-2A5C-4F27-9A8C-C7A35DED8205}" dt="2023-05-23T11:42:57.065" v="3050" actId="1076"/>
        <pc:sldMkLst>
          <pc:docMk/>
          <pc:sldMk cId="4179867697" sldId="261"/>
        </pc:sldMkLst>
        <pc:spChg chg="mod">
          <ac:chgData name="Steven Kazmierczak" userId="5a48b30f-74c6-45bb-b5ac-b6687da622d6" providerId="ADAL" clId="{3A439F46-2A5C-4F27-9A8C-C7A35DED8205}" dt="2023-05-23T11:11:45.902" v="1665" actId="20577"/>
          <ac:spMkLst>
            <pc:docMk/>
            <pc:sldMk cId="4179867697" sldId="261"/>
            <ac:spMk id="2" creationId="{63174A7F-210F-158A-EF82-B67BDBD55B9B}"/>
          </ac:spMkLst>
        </pc:spChg>
        <pc:spChg chg="mod">
          <ac:chgData name="Steven Kazmierczak" userId="5a48b30f-74c6-45bb-b5ac-b6687da622d6" providerId="ADAL" clId="{3A439F46-2A5C-4F27-9A8C-C7A35DED8205}" dt="2023-05-23T11:29:12.819" v="2279" actId="20577"/>
          <ac:spMkLst>
            <pc:docMk/>
            <pc:sldMk cId="4179867697" sldId="261"/>
            <ac:spMk id="3" creationId="{F405A9B4-EBB4-BF55-DDC4-851FE83B0484}"/>
          </ac:spMkLst>
        </pc:spChg>
        <pc:spChg chg="add mod">
          <ac:chgData name="Steven Kazmierczak" userId="5a48b30f-74c6-45bb-b5ac-b6687da622d6" providerId="ADAL" clId="{3A439F46-2A5C-4F27-9A8C-C7A35DED8205}" dt="2023-05-23T11:29:30.549" v="2306" actId="20577"/>
          <ac:spMkLst>
            <pc:docMk/>
            <pc:sldMk cId="4179867697" sldId="261"/>
            <ac:spMk id="13" creationId="{A204F0AD-38D3-7477-662A-6E583D202CE7}"/>
          </ac:spMkLst>
        </pc:spChg>
        <pc:picChg chg="del">
          <ac:chgData name="Steven Kazmierczak" userId="5a48b30f-74c6-45bb-b5ac-b6687da622d6" providerId="ADAL" clId="{3A439F46-2A5C-4F27-9A8C-C7A35DED8205}" dt="2023-05-23T11:11:36.766" v="1650" actId="478"/>
          <ac:picMkLst>
            <pc:docMk/>
            <pc:sldMk cId="4179867697" sldId="261"/>
            <ac:picMk id="5" creationId="{FA8D58F4-B557-548D-37D0-8C09F8F2307E}"/>
          </ac:picMkLst>
        </pc:picChg>
        <pc:picChg chg="add mod modCrop">
          <ac:chgData name="Steven Kazmierczak" userId="5a48b30f-74c6-45bb-b5ac-b6687da622d6" providerId="ADAL" clId="{3A439F46-2A5C-4F27-9A8C-C7A35DED8205}" dt="2023-05-23T11:29:35.899" v="2307" actId="14100"/>
          <ac:picMkLst>
            <pc:docMk/>
            <pc:sldMk cId="4179867697" sldId="261"/>
            <ac:picMk id="6" creationId="{F4438958-7C42-7323-3E4E-53E8A9C16C6F}"/>
          </ac:picMkLst>
        </pc:picChg>
        <pc:picChg chg="add del">
          <ac:chgData name="Steven Kazmierczak" userId="5a48b30f-74c6-45bb-b5ac-b6687da622d6" providerId="ADAL" clId="{3A439F46-2A5C-4F27-9A8C-C7A35DED8205}" dt="2023-05-23T11:14:29.909" v="1737" actId="22"/>
          <ac:picMkLst>
            <pc:docMk/>
            <pc:sldMk cId="4179867697" sldId="261"/>
            <ac:picMk id="8" creationId="{718BC215-79D1-C6F8-7D7C-BB98E047A97C}"/>
          </ac:picMkLst>
        </pc:picChg>
        <pc:picChg chg="add del mod modCrop">
          <ac:chgData name="Steven Kazmierczak" userId="5a48b30f-74c6-45bb-b5ac-b6687da622d6" providerId="ADAL" clId="{3A439F46-2A5C-4F27-9A8C-C7A35DED8205}" dt="2023-05-23T11:22:30.420" v="2164" actId="478"/>
          <ac:picMkLst>
            <pc:docMk/>
            <pc:sldMk cId="4179867697" sldId="261"/>
            <ac:picMk id="10" creationId="{864B7AFE-7549-A20C-E6A4-A739676E540F}"/>
          </ac:picMkLst>
        </pc:picChg>
        <pc:picChg chg="add mod modCrop">
          <ac:chgData name="Steven Kazmierczak" userId="5a48b30f-74c6-45bb-b5ac-b6687da622d6" providerId="ADAL" clId="{3A439F46-2A5C-4F27-9A8C-C7A35DED8205}" dt="2023-05-23T11:24:42.137" v="2192" actId="14100"/>
          <ac:picMkLst>
            <pc:docMk/>
            <pc:sldMk cId="4179867697" sldId="261"/>
            <ac:picMk id="12" creationId="{10FBB4B0-F154-5153-3288-0738D51CFC9D}"/>
          </ac:picMkLst>
        </pc:picChg>
        <pc:picChg chg="add del mod modCrop">
          <ac:chgData name="Steven Kazmierczak" userId="5a48b30f-74c6-45bb-b5ac-b6687da622d6" providerId="ADAL" clId="{3A439F46-2A5C-4F27-9A8C-C7A35DED8205}" dt="2023-05-23T11:27:19.740" v="2207" actId="478"/>
          <ac:picMkLst>
            <pc:docMk/>
            <pc:sldMk cId="4179867697" sldId="261"/>
            <ac:picMk id="15" creationId="{57C88745-E50B-E5E6-ADD3-6F1AB3AA1576}"/>
          </ac:picMkLst>
        </pc:picChg>
        <pc:picChg chg="add mod modCrop">
          <ac:chgData name="Steven Kazmierczak" userId="5a48b30f-74c6-45bb-b5ac-b6687da622d6" providerId="ADAL" clId="{3A439F46-2A5C-4F27-9A8C-C7A35DED8205}" dt="2023-05-23T11:28:20.049" v="2221" actId="1076"/>
          <ac:picMkLst>
            <pc:docMk/>
            <pc:sldMk cId="4179867697" sldId="261"/>
            <ac:picMk id="17" creationId="{9ED985B4-D645-946C-3426-9B2FA020795F}"/>
          </ac:picMkLst>
        </pc:picChg>
        <pc:picChg chg="add del mod">
          <ac:chgData name="Steven Kazmierczak" userId="5a48b30f-74c6-45bb-b5ac-b6687da622d6" providerId="ADAL" clId="{3A439F46-2A5C-4F27-9A8C-C7A35DED8205}" dt="2023-05-23T11:30:10.988" v="2316" actId="21"/>
          <ac:picMkLst>
            <pc:docMk/>
            <pc:sldMk cId="4179867697" sldId="261"/>
            <ac:picMk id="18" creationId="{4AA88FB9-6A4B-B3D6-9410-186C17F66953}"/>
          </ac:picMkLst>
        </pc:picChg>
        <pc:picChg chg="add mod">
          <ac:chgData name="Steven Kazmierczak" userId="5a48b30f-74c6-45bb-b5ac-b6687da622d6" providerId="ADAL" clId="{3A439F46-2A5C-4F27-9A8C-C7A35DED8205}" dt="2023-05-23T11:42:57.065" v="3050" actId="1076"/>
          <ac:picMkLst>
            <pc:docMk/>
            <pc:sldMk cId="4179867697" sldId="261"/>
            <ac:picMk id="20" creationId="{ED1BEE24-AB12-40BB-AA22-03665D023FF4}"/>
          </ac:picMkLst>
        </pc:picChg>
      </pc:sldChg>
      <pc:sldChg chg="addSp delSp modSp add del mod">
        <pc:chgData name="Steven Kazmierczak" userId="5a48b30f-74c6-45bb-b5ac-b6687da622d6" providerId="ADAL" clId="{3A439F46-2A5C-4F27-9A8C-C7A35DED8205}" dt="2023-05-23T11:31:10.524" v="2346" actId="47"/>
        <pc:sldMkLst>
          <pc:docMk/>
          <pc:sldMk cId="925986881" sldId="262"/>
        </pc:sldMkLst>
        <pc:spChg chg="mod">
          <ac:chgData name="Steven Kazmierczak" userId="5a48b30f-74c6-45bb-b5ac-b6687da622d6" providerId="ADAL" clId="{3A439F46-2A5C-4F27-9A8C-C7A35DED8205}" dt="2023-05-23T11:15:20.583" v="1800" actId="20577"/>
          <ac:spMkLst>
            <pc:docMk/>
            <pc:sldMk cId="925986881" sldId="262"/>
            <ac:spMk id="2" creationId="{63174A7F-210F-158A-EF82-B67BDBD55B9B}"/>
          </ac:spMkLst>
        </pc:spChg>
        <pc:picChg chg="add del mod modCrop">
          <ac:chgData name="Steven Kazmierczak" userId="5a48b30f-74c6-45bb-b5ac-b6687da622d6" providerId="ADAL" clId="{3A439F46-2A5C-4F27-9A8C-C7A35DED8205}" dt="2023-05-23T11:29:51.111" v="2309" actId="21"/>
          <ac:picMkLst>
            <pc:docMk/>
            <pc:sldMk cId="925986881" sldId="262"/>
            <ac:picMk id="5" creationId="{0790DD99-67E3-A935-5943-B6E6A0C4CE9F}"/>
          </ac:picMkLst>
        </pc:picChg>
        <pc:picChg chg="del">
          <ac:chgData name="Steven Kazmierczak" userId="5a48b30f-74c6-45bb-b5ac-b6687da622d6" providerId="ADAL" clId="{3A439F46-2A5C-4F27-9A8C-C7A35DED8205}" dt="2023-05-23T11:16:16.071" v="1809" actId="478"/>
          <ac:picMkLst>
            <pc:docMk/>
            <pc:sldMk cId="925986881" sldId="262"/>
            <ac:picMk id="6" creationId="{F4438958-7C42-7323-3E4E-53E8A9C16C6F}"/>
          </ac:picMkLst>
        </pc:picChg>
        <pc:picChg chg="add del mod">
          <ac:chgData name="Steven Kazmierczak" userId="5a48b30f-74c6-45bb-b5ac-b6687da622d6" providerId="ADAL" clId="{3A439F46-2A5C-4F27-9A8C-C7A35DED8205}" dt="2023-05-23T11:30:56.673" v="2343" actId="21"/>
          <ac:picMkLst>
            <pc:docMk/>
            <pc:sldMk cId="925986881" sldId="262"/>
            <ac:picMk id="7" creationId="{F1EA88BB-62E8-EC61-51FB-F7B6A23204CF}"/>
          </ac:picMkLst>
        </pc:picChg>
      </pc:sldChg>
      <pc:sldChg chg="add del">
        <pc:chgData name="Steven Kazmierczak" userId="5a48b30f-74c6-45bb-b5ac-b6687da622d6" providerId="ADAL" clId="{3A439F46-2A5C-4F27-9A8C-C7A35DED8205}" dt="2023-05-23T11:15:15.132" v="1790" actId="47"/>
        <pc:sldMkLst>
          <pc:docMk/>
          <pc:sldMk cId="2462924567" sldId="262"/>
        </pc:sldMkLst>
      </pc:sldChg>
      <pc:sldChg chg="addSp delSp modSp add mod">
        <pc:chgData name="Steven Kazmierczak" userId="5a48b30f-74c6-45bb-b5ac-b6687da622d6" providerId="ADAL" clId="{3A439F46-2A5C-4F27-9A8C-C7A35DED8205}" dt="2023-05-23T11:46:58.232" v="3056" actId="14100"/>
        <pc:sldMkLst>
          <pc:docMk/>
          <pc:sldMk cId="3568926040" sldId="263"/>
        </pc:sldMkLst>
        <pc:spChg chg="mod">
          <ac:chgData name="Steven Kazmierczak" userId="5a48b30f-74c6-45bb-b5ac-b6687da622d6" providerId="ADAL" clId="{3A439F46-2A5C-4F27-9A8C-C7A35DED8205}" dt="2023-05-23T11:34:21.219" v="2382" actId="20577"/>
          <ac:spMkLst>
            <pc:docMk/>
            <pc:sldMk cId="3568926040" sldId="263"/>
            <ac:spMk id="2" creationId="{63174A7F-210F-158A-EF82-B67BDBD55B9B}"/>
          </ac:spMkLst>
        </pc:spChg>
        <pc:picChg chg="add mod">
          <ac:chgData name="Steven Kazmierczak" userId="5a48b30f-74c6-45bb-b5ac-b6687da622d6" providerId="ADAL" clId="{3A439F46-2A5C-4F27-9A8C-C7A35DED8205}" dt="2023-05-23T11:30:59.962" v="2344"/>
          <ac:picMkLst>
            <pc:docMk/>
            <pc:sldMk cId="3568926040" sldId="263"/>
            <ac:picMk id="4" creationId="{D11EA1B2-3C3A-D386-719C-BBF26B11964B}"/>
          </ac:picMkLst>
        </pc:picChg>
        <pc:picChg chg="add mod">
          <ac:chgData name="Steven Kazmierczak" userId="5a48b30f-74c6-45bb-b5ac-b6687da622d6" providerId="ADAL" clId="{3A439F46-2A5C-4F27-9A8C-C7A35DED8205}" dt="2023-05-23T11:46:58.232" v="3056" actId="14100"/>
          <ac:picMkLst>
            <pc:docMk/>
            <pc:sldMk cId="3568926040" sldId="263"/>
            <ac:picMk id="6" creationId="{14E910F1-47E3-70F9-F1EF-400E17CC29C5}"/>
          </ac:picMkLst>
        </pc:picChg>
        <pc:picChg chg="del">
          <ac:chgData name="Steven Kazmierczak" userId="5a48b30f-74c6-45bb-b5ac-b6687da622d6" providerId="ADAL" clId="{3A439F46-2A5C-4F27-9A8C-C7A35DED8205}" dt="2023-05-23T11:31:06.206" v="2345" actId="478"/>
          <ac:picMkLst>
            <pc:docMk/>
            <pc:sldMk cId="3568926040" sldId="263"/>
            <ac:picMk id="6" creationId="{F4438958-7C42-7323-3E4E-53E8A9C16C6F}"/>
          </ac:picMkLst>
        </pc:picChg>
        <pc:picChg chg="add mod modCrop">
          <ac:chgData name="Steven Kazmierczak" userId="5a48b30f-74c6-45bb-b5ac-b6687da622d6" providerId="ADAL" clId="{3A439F46-2A5C-4F27-9A8C-C7A35DED8205}" dt="2023-05-23T11:34:06.620" v="2371" actId="1038"/>
          <ac:picMkLst>
            <pc:docMk/>
            <pc:sldMk cId="3568926040" sldId="263"/>
            <ac:picMk id="7" creationId="{9B243246-8505-D681-E05A-5F2334D2DADC}"/>
          </ac:picMkLst>
        </pc:picChg>
        <pc:picChg chg="add del mod modCrop">
          <ac:chgData name="Steven Kazmierczak" userId="5a48b30f-74c6-45bb-b5ac-b6687da622d6" providerId="ADAL" clId="{3A439F46-2A5C-4F27-9A8C-C7A35DED8205}" dt="2023-05-23T11:33:48.079" v="2366" actId="21"/>
          <ac:picMkLst>
            <pc:docMk/>
            <pc:sldMk cId="3568926040" sldId="263"/>
            <ac:picMk id="9" creationId="{6F2C794C-D2A6-ACC2-686D-1B6A5EC17143}"/>
          </ac:picMkLst>
        </pc:picChg>
        <pc:picChg chg="add del mod">
          <ac:chgData name="Steven Kazmierczak" userId="5a48b30f-74c6-45bb-b5ac-b6687da622d6" providerId="ADAL" clId="{3A439F46-2A5C-4F27-9A8C-C7A35DED8205}" dt="2023-05-23T11:34:08.971" v="2373"/>
          <ac:picMkLst>
            <pc:docMk/>
            <pc:sldMk cId="3568926040" sldId="263"/>
            <ac:picMk id="10" creationId="{21A96EAB-0E77-BB13-F362-33ED6CF0BF38}"/>
          </ac:picMkLst>
        </pc:picChg>
        <pc:picChg chg="add del mod">
          <ac:chgData name="Steven Kazmierczak" userId="5a48b30f-74c6-45bb-b5ac-b6687da622d6" providerId="ADAL" clId="{3A439F46-2A5C-4F27-9A8C-C7A35DED8205}" dt="2023-05-23T11:34:32.496" v="2384"/>
          <ac:picMkLst>
            <pc:docMk/>
            <pc:sldMk cId="3568926040" sldId="263"/>
            <ac:picMk id="11" creationId="{8056783C-F3F4-BE6D-7847-CAF253430DF4}"/>
          </ac:picMkLst>
        </pc:picChg>
        <pc:picChg chg="del">
          <ac:chgData name="Steven Kazmierczak" userId="5a48b30f-74c6-45bb-b5ac-b6687da622d6" providerId="ADAL" clId="{3A439F46-2A5C-4F27-9A8C-C7A35DED8205}" dt="2023-05-23T11:32:49.233" v="2356" actId="478"/>
          <ac:picMkLst>
            <pc:docMk/>
            <pc:sldMk cId="3568926040" sldId="263"/>
            <ac:picMk id="12" creationId="{10FBB4B0-F154-5153-3288-0738D51CFC9D}"/>
          </ac:picMkLst>
        </pc:picChg>
      </pc:sldChg>
      <pc:sldChg chg="addSp delSp modSp add mod">
        <pc:chgData name="Steven Kazmierczak" userId="5a48b30f-74c6-45bb-b5ac-b6687da622d6" providerId="ADAL" clId="{3A439F46-2A5C-4F27-9A8C-C7A35DED8205}" dt="2023-05-23T12:39:26.762" v="4906"/>
        <pc:sldMkLst>
          <pc:docMk/>
          <pc:sldMk cId="19629835" sldId="264"/>
        </pc:sldMkLst>
        <pc:spChg chg="mod">
          <ac:chgData name="Steven Kazmierczak" userId="5a48b30f-74c6-45bb-b5ac-b6687da622d6" providerId="ADAL" clId="{3A439F46-2A5C-4F27-9A8C-C7A35DED8205}" dt="2023-05-23T11:34:42.914" v="2413" actId="20577"/>
          <ac:spMkLst>
            <pc:docMk/>
            <pc:sldMk cId="19629835" sldId="264"/>
            <ac:spMk id="2" creationId="{63174A7F-210F-158A-EF82-B67BDBD55B9B}"/>
          </ac:spMkLst>
        </pc:spChg>
        <pc:spChg chg="mod">
          <ac:chgData name="Steven Kazmierczak" userId="5a48b30f-74c6-45bb-b5ac-b6687da622d6" providerId="ADAL" clId="{3A439F46-2A5C-4F27-9A8C-C7A35DED8205}" dt="2023-05-23T12:39:26.762" v="4906"/>
          <ac:spMkLst>
            <pc:docMk/>
            <pc:sldMk cId="19629835" sldId="264"/>
            <ac:spMk id="3" creationId="{F405A9B4-EBB4-BF55-DDC4-851FE83B0484}"/>
          </ac:spMkLst>
        </pc:spChg>
        <pc:spChg chg="del">
          <ac:chgData name="Steven Kazmierczak" userId="5a48b30f-74c6-45bb-b5ac-b6687da622d6" providerId="ADAL" clId="{3A439F46-2A5C-4F27-9A8C-C7A35DED8205}" dt="2023-05-23T11:35:15.522" v="2422" actId="478"/>
          <ac:spMkLst>
            <pc:docMk/>
            <pc:sldMk cId="19629835" sldId="264"/>
            <ac:spMk id="13" creationId="{A204F0AD-38D3-7477-662A-6E583D202CE7}"/>
          </ac:spMkLst>
        </pc:spChg>
        <pc:picChg chg="del">
          <ac:chgData name="Steven Kazmierczak" userId="5a48b30f-74c6-45bb-b5ac-b6687da622d6" providerId="ADAL" clId="{3A439F46-2A5C-4F27-9A8C-C7A35DED8205}" dt="2023-05-23T11:34:45.482" v="2414" actId="478"/>
          <ac:picMkLst>
            <pc:docMk/>
            <pc:sldMk cId="19629835" sldId="264"/>
            <ac:picMk id="4" creationId="{D11EA1B2-3C3A-D386-719C-BBF26B11964B}"/>
          </ac:picMkLst>
        </pc:picChg>
        <pc:picChg chg="add mod modCrop">
          <ac:chgData name="Steven Kazmierczak" userId="5a48b30f-74c6-45bb-b5ac-b6687da622d6" providerId="ADAL" clId="{3A439F46-2A5C-4F27-9A8C-C7A35DED8205}" dt="2023-05-23T11:41:46.755" v="3025" actId="1076"/>
          <ac:picMkLst>
            <pc:docMk/>
            <pc:sldMk cId="19629835" sldId="264"/>
            <ac:picMk id="6" creationId="{F8DD7563-C633-192E-8A65-342154D56AA8}"/>
          </ac:picMkLst>
        </pc:picChg>
        <pc:picChg chg="del">
          <ac:chgData name="Steven Kazmierczak" userId="5a48b30f-74c6-45bb-b5ac-b6687da622d6" providerId="ADAL" clId="{3A439F46-2A5C-4F27-9A8C-C7A35DED8205}" dt="2023-05-23T11:35:10.042" v="2420" actId="478"/>
          <ac:picMkLst>
            <pc:docMk/>
            <pc:sldMk cId="19629835" sldId="264"/>
            <ac:picMk id="7" creationId="{9B243246-8505-D681-E05A-5F2334D2DADC}"/>
          </ac:picMkLst>
        </pc:picChg>
        <pc:picChg chg="add mod">
          <ac:chgData name="Steven Kazmierczak" userId="5a48b30f-74c6-45bb-b5ac-b6687da622d6" providerId="ADAL" clId="{3A439F46-2A5C-4F27-9A8C-C7A35DED8205}" dt="2023-05-23T11:41:26.978" v="3024" actId="1076"/>
          <ac:picMkLst>
            <pc:docMk/>
            <pc:sldMk cId="19629835" sldId="264"/>
            <ac:picMk id="9" creationId="{F0285860-7899-E66C-085D-DCD210F30488}"/>
          </ac:picMkLst>
        </pc:picChg>
        <pc:picChg chg="del">
          <ac:chgData name="Steven Kazmierczak" userId="5a48b30f-74c6-45bb-b5ac-b6687da622d6" providerId="ADAL" clId="{3A439F46-2A5C-4F27-9A8C-C7A35DED8205}" dt="2023-05-23T11:35:10.721" v="2421" actId="478"/>
          <ac:picMkLst>
            <pc:docMk/>
            <pc:sldMk cId="19629835" sldId="264"/>
            <ac:picMk id="10" creationId="{21A96EAB-0E77-BB13-F362-33ED6CF0BF38}"/>
          </ac:picMkLst>
        </pc:picChg>
        <pc:picChg chg="del">
          <ac:chgData name="Steven Kazmierczak" userId="5a48b30f-74c6-45bb-b5ac-b6687da622d6" providerId="ADAL" clId="{3A439F46-2A5C-4F27-9A8C-C7A35DED8205}" dt="2023-05-23T11:35:20.273" v="2424" actId="478"/>
          <ac:picMkLst>
            <pc:docMk/>
            <pc:sldMk cId="19629835" sldId="264"/>
            <ac:picMk id="17" creationId="{9ED985B4-D645-946C-3426-9B2FA020795F}"/>
          </ac:picMkLst>
        </pc:picChg>
      </pc:sldChg>
      <pc:sldChg chg="addSp delSp modSp add mod setBg">
        <pc:chgData name="Steven Kazmierczak" userId="5a48b30f-74c6-45bb-b5ac-b6687da622d6" providerId="ADAL" clId="{3A439F46-2A5C-4F27-9A8C-C7A35DED8205}" dt="2023-05-23T11:56:01.748" v="3260" actId="1035"/>
        <pc:sldMkLst>
          <pc:docMk/>
          <pc:sldMk cId="1502475091" sldId="265"/>
        </pc:sldMkLst>
        <pc:spChg chg="del mod">
          <ac:chgData name="Steven Kazmierczak" userId="5a48b30f-74c6-45bb-b5ac-b6687da622d6" providerId="ADAL" clId="{3A439F46-2A5C-4F27-9A8C-C7A35DED8205}" dt="2023-05-23T11:54:57.308" v="3186" actId="478"/>
          <ac:spMkLst>
            <pc:docMk/>
            <pc:sldMk cId="1502475091" sldId="265"/>
            <ac:spMk id="2" creationId="{63174A7F-210F-158A-EF82-B67BDBD55B9B}"/>
          </ac:spMkLst>
        </pc:spChg>
        <pc:spChg chg="mod ord">
          <ac:chgData name="Steven Kazmierczak" userId="5a48b30f-74c6-45bb-b5ac-b6687da622d6" providerId="ADAL" clId="{3A439F46-2A5C-4F27-9A8C-C7A35DED8205}" dt="2023-05-23T11:53:41.055" v="3166" actId="113"/>
          <ac:spMkLst>
            <pc:docMk/>
            <pc:sldMk cId="1502475091" sldId="265"/>
            <ac:spMk id="3" creationId="{F405A9B4-EBB4-BF55-DDC4-851FE83B0484}"/>
          </ac:spMkLst>
        </pc:spChg>
        <pc:spChg chg="add mod">
          <ac:chgData name="Steven Kazmierczak" userId="5a48b30f-74c6-45bb-b5ac-b6687da622d6" providerId="ADAL" clId="{3A439F46-2A5C-4F27-9A8C-C7A35DED8205}" dt="2023-05-23T11:56:01.748" v="3260" actId="1035"/>
          <ac:spMkLst>
            <pc:docMk/>
            <pc:sldMk cId="1502475091" sldId="265"/>
            <ac:spMk id="5" creationId="{3B2173EA-0C52-1AAC-B922-848D027ABCA5}"/>
          </ac:spMkLst>
        </pc:spChg>
        <pc:spChg chg="add mod">
          <ac:chgData name="Steven Kazmierczak" userId="5a48b30f-74c6-45bb-b5ac-b6687da622d6" providerId="ADAL" clId="{3A439F46-2A5C-4F27-9A8C-C7A35DED8205}" dt="2023-05-23T11:55:13.097" v="3202" actId="20577"/>
          <ac:spMkLst>
            <pc:docMk/>
            <pc:sldMk cId="1502475091" sldId="265"/>
            <ac:spMk id="6" creationId="{9B25BB0B-5D60-6D23-E454-87D0DA5FB180}"/>
          </ac:spMkLst>
        </pc:spChg>
        <pc:spChg chg="add del">
          <ac:chgData name="Steven Kazmierczak" userId="5a48b30f-74c6-45bb-b5ac-b6687da622d6" providerId="ADAL" clId="{3A439F46-2A5C-4F27-9A8C-C7A35DED8205}" dt="2023-05-23T11:48:40.948" v="3065" actId="26606"/>
          <ac:spMkLst>
            <pc:docMk/>
            <pc:sldMk cId="1502475091" sldId="265"/>
            <ac:spMk id="7" creationId="{D1942232-83D0-49E2-AF9B-1F97E3C1EF8E}"/>
          </ac:spMkLst>
        </pc:spChg>
        <pc:spChg chg="add del mod">
          <ac:chgData name="Steven Kazmierczak" userId="5a48b30f-74c6-45bb-b5ac-b6687da622d6" providerId="ADAL" clId="{3A439F46-2A5C-4F27-9A8C-C7A35DED8205}" dt="2023-05-23T11:55:08.021" v="3187" actId="478"/>
          <ac:spMkLst>
            <pc:docMk/>
            <pc:sldMk cId="1502475091" sldId="265"/>
            <ac:spMk id="9" creationId="{FEBB0AA6-233E-0BC6-8E24-21B083AD9493}"/>
          </ac:spMkLst>
        </pc:spChg>
        <pc:spChg chg="add del">
          <ac:chgData name="Steven Kazmierczak" userId="5a48b30f-74c6-45bb-b5ac-b6687da622d6" providerId="ADAL" clId="{3A439F46-2A5C-4F27-9A8C-C7A35DED8205}" dt="2023-05-23T11:48:40.948" v="3065" actId="26606"/>
          <ac:spMkLst>
            <pc:docMk/>
            <pc:sldMk cId="1502475091" sldId="265"/>
            <ac:spMk id="11" creationId="{E9E70D72-6E23-4015-A4A6-85C120C19167}"/>
          </ac:spMkLst>
        </pc:spChg>
        <pc:spChg chg="add">
          <ac:chgData name="Steven Kazmierczak" userId="5a48b30f-74c6-45bb-b5ac-b6687da622d6" providerId="ADAL" clId="{3A439F46-2A5C-4F27-9A8C-C7A35DED8205}" dt="2023-05-23T11:48:40.948" v="3065" actId="26606"/>
          <ac:spMkLst>
            <pc:docMk/>
            <pc:sldMk cId="1502475091" sldId="265"/>
            <ac:spMk id="28" creationId="{EDDBB197-D710-4A4F-A9CA-FD2177498BE8}"/>
          </ac:spMkLst>
        </pc:spChg>
        <pc:spChg chg="add">
          <ac:chgData name="Steven Kazmierczak" userId="5a48b30f-74c6-45bb-b5ac-b6687da622d6" providerId="ADAL" clId="{3A439F46-2A5C-4F27-9A8C-C7A35DED8205}" dt="2023-05-23T11:48:40.948" v="3065" actId="26606"/>
          <ac:spMkLst>
            <pc:docMk/>
            <pc:sldMk cId="1502475091" sldId="265"/>
            <ac:spMk id="30" creationId="{975D1CFA-2CDB-4B64-BD9F-85744E8DA12F}"/>
          </ac:spMkLst>
        </pc:spChg>
        <pc:grpChg chg="add del">
          <ac:chgData name="Steven Kazmierczak" userId="5a48b30f-74c6-45bb-b5ac-b6687da622d6" providerId="ADAL" clId="{3A439F46-2A5C-4F27-9A8C-C7A35DED8205}" dt="2023-05-23T11:48:40.948" v="3065" actId="26606"/>
          <ac:grpSpMkLst>
            <pc:docMk/>
            <pc:sldMk cId="1502475091" sldId="265"/>
            <ac:grpSpMk id="13" creationId="{C28A977F-B603-4D81-B0FC-C8DE048A7931}"/>
          </ac:grpSpMkLst>
        </pc:grpChg>
        <pc:grpChg chg="add del">
          <ac:chgData name="Steven Kazmierczak" userId="5a48b30f-74c6-45bb-b5ac-b6687da622d6" providerId="ADAL" clId="{3A439F46-2A5C-4F27-9A8C-C7A35DED8205}" dt="2023-05-23T11:48:40.948" v="3065" actId="26606"/>
          <ac:grpSpMkLst>
            <pc:docMk/>
            <pc:sldMk cId="1502475091" sldId="265"/>
            <ac:grpSpMk id="19" creationId="{C78D9229-E61D-4FEE-8321-2F8B64A8CADF}"/>
          </ac:grpSpMkLst>
        </pc:grpChg>
        <pc:grpChg chg="add">
          <ac:chgData name="Steven Kazmierczak" userId="5a48b30f-74c6-45bb-b5ac-b6687da622d6" providerId="ADAL" clId="{3A439F46-2A5C-4F27-9A8C-C7A35DED8205}" dt="2023-05-23T11:48:40.948" v="3065" actId="26606"/>
          <ac:grpSpMkLst>
            <pc:docMk/>
            <pc:sldMk cId="1502475091" sldId="265"/>
            <ac:grpSpMk id="32" creationId="{25EE5136-01F1-466C-962D-BA9B4C6757AA}"/>
          </ac:grpSpMkLst>
        </pc:grpChg>
        <pc:picChg chg="add mod ord">
          <ac:chgData name="Steven Kazmierczak" userId="5a48b30f-74c6-45bb-b5ac-b6687da622d6" providerId="ADAL" clId="{3A439F46-2A5C-4F27-9A8C-C7A35DED8205}" dt="2023-05-23T11:53:01.324" v="3160" actId="1035"/>
          <ac:picMkLst>
            <pc:docMk/>
            <pc:sldMk cId="1502475091" sldId="265"/>
            <ac:picMk id="4" creationId="{8DA1C8D7-44E5-1D92-12C5-36612DB73743}"/>
          </ac:picMkLst>
        </pc:picChg>
        <pc:picChg chg="del">
          <ac:chgData name="Steven Kazmierczak" userId="5a48b30f-74c6-45bb-b5ac-b6687da622d6" providerId="ADAL" clId="{3A439F46-2A5C-4F27-9A8C-C7A35DED8205}" dt="2023-05-23T11:40:32.345" v="3009" actId="478"/>
          <ac:picMkLst>
            <pc:docMk/>
            <pc:sldMk cId="1502475091" sldId="265"/>
            <ac:picMk id="6" creationId="{F8DD7563-C633-192E-8A65-342154D56AA8}"/>
          </ac:picMkLst>
        </pc:picChg>
        <pc:picChg chg="del">
          <ac:chgData name="Steven Kazmierczak" userId="5a48b30f-74c6-45bb-b5ac-b6687da622d6" providerId="ADAL" clId="{3A439F46-2A5C-4F27-9A8C-C7A35DED8205}" dt="2023-05-23T11:40:32.934" v="3010" actId="478"/>
          <ac:picMkLst>
            <pc:docMk/>
            <pc:sldMk cId="1502475091" sldId="265"/>
            <ac:picMk id="9" creationId="{F0285860-7899-E66C-085D-DCD210F30488}"/>
          </ac:picMkLst>
        </pc:picChg>
      </pc:sldChg>
      <pc:sldChg chg="addSp delSp modSp add mod ord setBg delDesignElem">
        <pc:chgData name="Steven Kazmierczak" userId="5a48b30f-74c6-45bb-b5ac-b6687da622d6" providerId="ADAL" clId="{3A439F46-2A5C-4F27-9A8C-C7A35DED8205}" dt="2023-06-02T08:41:55.309" v="5874" actId="20577"/>
        <pc:sldMkLst>
          <pc:docMk/>
          <pc:sldMk cId="200560518" sldId="266"/>
        </pc:sldMkLst>
        <pc:spChg chg="del">
          <ac:chgData name="Steven Kazmierczak" userId="5a48b30f-74c6-45bb-b5ac-b6687da622d6" providerId="ADAL" clId="{3A439F46-2A5C-4F27-9A8C-C7A35DED8205}" dt="2023-05-23T11:58:12.524" v="3282" actId="478"/>
          <ac:spMkLst>
            <pc:docMk/>
            <pc:sldMk cId="200560518" sldId="266"/>
            <ac:spMk id="3" creationId="{F405A9B4-EBB4-BF55-DDC4-851FE83B0484}"/>
          </ac:spMkLst>
        </pc:spChg>
        <pc:spChg chg="mod ord">
          <ac:chgData name="Steven Kazmierczak" userId="5a48b30f-74c6-45bb-b5ac-b6687da622d6" providerId="ADAL" clId="{3A439F46-2A5C-4F27-9A8C-C7A35DED8205}" dt="2023-06-02T08:41:55.309" v="5874" actId="20577"/>
          <ac:spMkLst>
            <pc:docMk/>
            <pc:sldMk cId="200560518" sldId="266"/>
            <ac:spMk id="5" creationId="{3B2173EA-0C52-1AAC-B922-848D027ABCA5}"/>
          </ac:spMkLst>
        </pc:spChg>
        <pc:spChg chg="mod ord">
          <ac:chgData name="Steven Kazmierczak" userId="5a48b30f-74c6-45bb-b5ac-b6687da622d6" providerId="ADAL" clId="{3A439F46-2A5C-4F27-9A8C-C7A35DED8205}" dt="2023-05-23T12:37:44.999" v="4899" actId="20577"/>
          <ac:spMkLst>
            <pc:docMk/>
            <pc:sldMk cId="200560518" sldId="266"/>
            <ac:spMk id="6" creationId="{9B25BB0B-5D60-6D23-E454-87D0DA5FB180}"/>
          </ac:spMkLst>
        </pc:spChg>
        <pc:spChg chg="add del mod">
          <ac:chgData name="Steven Kazmierczak" userId="5a48b30f-74c6-45bb-b5ac-b6687da622d6" providerId="ADAL" clId="{3A439F46-2A5C-4F27-9A8C-C7A35DED8205}" dt="2023-05-23T11:58:15.905" v="3283" actId="478"/>
          <ac:spMkLst>
            <pc:docMk/>
            <pc:sldMk cId="200560518" sldId="266"/>
            <ac:spMk id="7" creationId="{D639DB49-6C93-7AB7-E8B4-3B9361DEB872}"/>
          </ac:spMkLst>
        </pc:spChg>
        <pc:spChg chg="add del">
          <ac:chgData name="Steven Kazmierczak" userId="5a48b30f-74c6-45bb-b5ac-b6687da622d6" providerId="ADAL" clId="{3A439F46-2A5C-4F27-9A8C-C7A35DED8205}" dt="2023-05-23T12:00:01.177" v="3300" actId="26606"/>
          <ac:spMkLst>
            <pc:docMk/>
            <pc:sldMk cId="200560518" sldId="266"/>
            <ac:spMk id="11" creationId="{F13C74B1-5B17-4795-BED0-7140497B445A}"/>
          </ac:spMkLst>
        </pc:spChg>
        <pc:spChg chg="add del">
          <ac:chgData name="Steven Kazmierczak" userId="5a48b30f-74c6-45bb-b5ac-b6687da622d6" providerId="ADAL" clId="{3A439F46-2A5C-4F27-9A8C-C7A35DED8205}" dt="2023-05-23T12:00:01.177" v="3300" actId="26606"/>
          <ac:spMkLst>
            <pc:docMk/>
            <pc:sldMk cId="200560518" sldId="266"/>
            <ac:spMk id="12" creationId="{D4974D33-8DC5-464E-8C6D-BE58F0669C17}"/>
          </ac:spMkLst>
        </pc:spChg>
        <pc:spChg chg="add del">
          <ac:chgData name="Steven Kazmierczak" userId="5a48b30f-74c6-45bb-b5ac-b6687da622d6" providerId="ADAL" clId="{3A439F46-2A5C-4F27-9A8C-C7A35DED8205}" dt="2023-05-23T11:59:50.488" v="3298" actId="26606"/>
          <ac:spMkLst>
            <pc:docMk/>
            <pc:sldMk cId="200560518" sldId="266"/>
            <ac:spMk id="14" creationId="{04812C46-200A-4DEB-A05E-3ED6C68C2387}"/>
          </ac:spMkLst>
        </pc:spChg>
        <pc:spChg chg="add del">
          <ac:chgData name="Steven Kazmierczak" userId="5a48b30f-74c6-45bb-b5ac-b6687da622d6" providerId="ADAL" clId="{3A439F46-2A5C-4F27-9A8C-C7A35DED8205}" dt="2023-05-23T11:59:50.488" v="3298" actId="26606"/>
          <ac:spMkLst>
            <pc:docMk/>
            <pc:sldMk cId="200560518" sldId="266"/>
            <ac:spMk id="16" creationId="{D1EA859B-E555-4109-94F3-6700E046E008}"/>
          </ac:spMkLst>
        </pc:spChg>
        <pc:spChg chg="add del">
          <ac:chgData name="Steven Kazmierczak" userId="5a48b30f-74c6-45bb-b5ac-b6687da622d6" providerId="ADAL" clId="{3A439F46-2A5C-4F27-9A8C-C7A35DED8205}" dt="2023-05-23T12:39:47.448" v="4917" actId="22"/>
          <ac:spMkLst>
            <pc:docMk/>
            <pc:sldMk cId="200560518" sldId="266"/>
            <ac:spMk id="19" creationId="{C0C08C18-6F4B-18A9-B26A-640817914032}"/>
          </ac:spMkLst>
        </pc:spChg>
        <pc:spChg chg="del">
          <ac:chgData name="Steven Kazmierczak" userId="5a48b30f-74c6-45bb-b5ac-b6687da622d6" providerId="ADAL" clId="{3A439F46-2A5C-4F27-9A8C-C7A35DED8205}" dt="2023-05-23T11:56:10.111" v="3262"/>
          <ac:spMkLst>
            <pc:docMk/>
            <pc:sldMk cId="200560518" sldId="266"/>
            <ac:spMk id="28" creationId="{EDDBB197-D710-4A4F-A9CA-FD2177498BE8}"/>
          </ac:spMkLst>
        </pc:spChg>
        <pc:spChg chg="del">
          <ac:chgData name="Steven Kazmierczak" userId="5a48b30f-74c6-45bb-b5ac-b6687da622d6" providerId="ADAL" clId="{3A439F46-2A5C-4F27-9A8C-C7A35DED8205}" dt="2023-05-23T11:56:10.111" v="3262"/>
          <ac:spMkLst>
            <pc:docMk/>
            <pc:sldMk cId="200560518" sldId="266"/>
            <ac:spMk id="30" creationId="{975D1CFA-2CDB-4B64-BD9F-85744E8DA12F}"/>
          </ac:spMkLst>
        </pc:spChg>
        <pc:grpChg chg="del">
          <ac:chgData name="Steven Kazmierczak" userId="5a48b30f-74c6-45bb-b5ac-b6687da622d6" providerId="ADAL" clId="{3A439F46-2A5C-4F27-9A8C-C7A35DED8205}" dt="2023-05-23T11:56:10.111" v="3262"/>
          <ac:grpSpMkLst>
            <pc:docMk/>
            <pc:sldMk cId="200560518" sldId="266"/>
            <ac:grpSpMk id="32" creationId="{25EE5136-01F1-466C-962D-BA9B4C6757AA}"/>
          </ac:grpSpMkLst>
        </pc:grpChg>
        <pc:picChg chg="del">
          <ac:chgData name="Steven Kazmierczak" userId="5a48b30f-74c6-45bb-b5ac-b6687da622d6" providerId="ADAL" clId="{3A439F46-2A5C-4F27-9A8C-C7A35DED8205}" dt="2023-05-23T11:58:10.900" v="3281" actId="478"/>
          <ac:picMkLst>
            <pc:docMk/>
            <pc:sldMk cId="200560518" sldId="266"/>
            <ac:picMk id="4" creationId="{8DA1C8D7-44E5-1D92-12C5-36612DB73743}"/>
          </ac:picMkLst>
        </pc:picChg>
        <pc:picChg chg="add del mod modCrop">
          <ac:chgData name="Steven Kazmierczak" userId="5a48b30f-74c6-45bb-b5ac-b6687da622d6" providerId="ADAL" clId="{3A439F46-2A5C-4F27-9A8C-C7A35DED8205}" dt="2023-06-02T08:39:29.690" v="5477" actId="18131"/>
          <ac:picMkLst>
            <pc:docMk/>
            <pc:sldMk cId="200560518" sldId="266"/>
            <ac:picMk id="9" creationId="{B7A1DB2D-8B59-4251-8968-383BCB825F82}"/>
          </ac:picMkLst>
        </pc:picChg>
        <pc:picChg chg="add del">
          <ac:chgData name="Steven Kazmierczak" userId="5a48b30f-74c6-45bb-b5ac-b6687da622d6" providerId="ADAL" clId="{3A439F46-2A5C-4F27-9A8C-C7A35DED8205}" dt="2023-05-23T12:02:13.568" v="3572" actId="22"/>
          <ac:picMkLst>
            <pc:docMk/>
            <pc:sldMk cId="200560518" sldId="266"/>
            <ac:picMk id="13" creationId="{43CA8851-E8AC-F4AF-6318-3AE8A2FCF000}"/>
          </ac:picMkLst>
        </pc:picChg>
        <pc:picChg chg="add del">
          <ac:chgData name="Steven Kazmierczak" userId="5a48b30f-74c6-45bb-b5ac-b6687da622d6" providerId="ADAL" clId="{3A439F46-2A5C-4F27-9A8C-C7A35DED8205}" dt="2023-05-23T12:05:24.316" v="4000" actId="22"/>
          <ac:picMkLst>
            <pc:docMk/>
            <pc:sldMk cId="200560518" sldId="266"/>
            <ac:picMk id="17" creationId="{4DE1E905-110D-AF71-4B12-BC0FC5A74C05}"/>
          </ac:picMkLst>
        </pc:picChg>
      </pc:sldChg>
      <pc:sldChg chg="modSp add del mod ord setBg">
        <pc:chgData name="Steven Kazmierczak" userId="5a48b30f-74c6-45bb-b5ac-b6687da622d6" providerId="ADAL" clId="{3A439F46-2A5C-4F27-9A8C-C7A35DED8205}" dt="2023-05-23T12:05:45.241" v="4014"/>
        <pc:sldMkLst>
          <pc:docMk/>
          <pc:sldMk cId="544579831" sldId="267"/>
        </pc:sldMkLst>
        <pc:spChg chg="mod">
          <ac:chgData name="Steven Kazmierczak" userId="5a48b30f-74c6-45bb-b5ac-b6687da622d6" providerId="ADAL" clId="{3A439F46-2A5C-4F27-9A8C-C7A35DED8205}" dt="2023-05-23T12:05:44.647" v="4013" actId="26606"/>
          <ac:spMkLst>
            <pc:docMk/>
            <pc:sldMk cId="544579831" sldId="267"/>
            <ac:spMk id="5" creationId="{3B2173EA-0C52-1AAC-B922-848D027ABCA5}"/>
          </ac:spMkLst>
        </pc:spChg>
        <pc:spChg chg="mod">
          <ac:chgData name="Steven Kazmierczak" userId="5a48b30f-74c6-45bb-b5ac-b6687da622d6" providerId="ADAL" clId="{3A439F46-2A5C-4F27-9A8C-C7A35DED8205}" dt="2023-05-23T12:05:44.647" v="4013" actId="26606"/>
          <ac:spMkLst>
            <pc:docMk/>
            <pc:sldMk cId="544579831" sldId="267"/>
            <ac:spMk id="6" creationId="{9B25BB0B-5D60-6D23-E454-87D0DA5FB180}"/>
          </ac:spMkLst>
        </pc:spChg>
        <pc:picChg chg="mod">
          <ac:chgData name="Steven Kazmierczak" userId="5a48b30f-74c6-45bb-b5ac-b6687da622d6" providerId="ADAL" clId="{3A439F46-2A5C-4F27-9A8C-C7A35DED8205}" dt="2023-05-23T12:05:44.647" v="4013" actId="26606"/>
          <ac:picMkLst>
            <pc:docMk/>
            <pc:sldMk cId="544579831" sldId="267"/>
            <ac:picMk id="9" creationId="{B7A1DB2D-8B59-4251-8968-383BCB825F82}"/>
          </ac:picMkLst>
        </pc:picChg>
      </pc:sldChg>
      <pc:sldChg chg="addSp delSp modSp add mod ord setBg delDesignElem">
        <pc:chgData name="Steven Kazmierczak" userId="5a48b30f-74c6-45bb-b5ac-b6687da622d6" providerId="ADAL" clId="{3A439F46-2A5C-4F27-9A8C-C7A35DED8205}" dt="2023-05-23T12:36:28.098" v="4870" actId="20577"/>
        <pc:sldMkLst>
          <pc:docMk/>
          <pc:sldMk cId="1539024230" sldId="267"/>
        </pc:sldMkLst>
        <pc:spChg chg="del">
          <ac:chgData name="Steven Kazmierczak" userId="5a48b30f-74c6-45bb-b5ac-b6687da622d6" providerId="ADAL" clId="{3A439F46-2A5C-4F27-9A8C-C7A35DED8205}" dt="2023-05-23T12:05:55.053" v="4018" actId="478"/>
          <ac:spMkLst>
            <pc:docMk/>
            <pc:sldMk cId="1539024230" sldId="267"/>
            <ac:spMk id="3" creationId="{F405A9B4-EBB4-BF55-DDC4-851FE83B0484}"/>
          </ac:spMkLst>
        </pc:spChg>
        <pc:spChg chg="mod">
          <ac:chgData name="Steven Kazmierczak" userId="5a48b30f-74c6-45bb-b5ac-b6687da622d6" providerId="ADAL" clId="{3A439F46-2A5C-4F27-9A8C-C7A35DED8205}" dt="2023-05-23T12:36:28.098" v="4870" actId="20577"/>
          <ac:spMkLst>
            <pc:docMk/>
            <pc:sldMk cId="1539024230" sldId="267"/>
            <ac:spMk id="5" creationId="{3B2173EA-0C52-1AAC-B922-848D027ABCA5}"/>
          </ac:spMkLst>
        </pc:spChg>
        <pc:spChg chg="mod">
          <ac:chgData name="Steven Kazmierczak" userId="5a48b30f-74c6-45bb-b5ac-b6687da622d6" providerId="ADAL" clId="{3A439F46-2A5C-4F27-9A8C-C7A35DED8205}" dt="2023-05-23T12:06:12.102" v="4066" actId="20577"/>
          <ac:spMkLst>
            <pc:docMk/>
            <pc:sldMk cId="1539024230" sldId="267"/>
            <ac:spMk id="6" creationId="{9B25BB0B-5D60-6D23-E454-87D0DA5FB180}"/>
          </ac:spMkLst>
        </pc:spChg>
        <pc:spChg chg="add del mod">
          <ac:chgData name="Steven Kazmierczak" userId="5a48b30f-74c6-45bb-b5ac-b6687da622d6" providerId="ADAL" clId="{3A439F46-2A5C-4F27-9A8C-C7A35DED8205}" dt="2023-05-23T12:06:15.002" v="4067" actId="478"/>
          <ac:spMkLst>
            <pc:docMk/>
            <pc:sldMk cId="1539024230" sldId="267"/>
            <ac:spMk id="7" creationId="{CFFFFE7A-79CB-097A-EA84-B70BE1B00962}"/>
          </ac:spMkLst>
        </pc:spChg>
        <pc:spChg chg="del">
          <ac:chgData name="Steven Kazmierczak" userId="5a48b30f-74c6-45bb-b5ac-b6687da622d6" providerId="ADAL" clId="{3A439F46-2A5C-4F27-9A8C-C7A35DED8205}" dt="2023-05-23T12:05:48.967" v="4016"/>
          <ac:spMkLst>
            <pc:docMk/>
            <pc:sldMk cId="1539024230" sldId="267"/>
            <ac:spMk id="28" creationId="{EDDBB197-D710-4A4F-A9CA-FD2177498BE8}"/>
          </ac:spMkLst>
        </pc:spChg>
        <pc:spChg chg="del">
          <ac:chgData name="Steven Kazmierczak" userId="5a48b30f-74c6-45bb-b5ac-b6687da622d6" providerId="ADAL" clId="{3A439F46-2A5C-4F27-9A8C-C7A35DED8205}" dt="2023-05-23T12:05:48.967" v="4016"/>
          <ac:spMkLst>
            <pc:docMk/>
            <pc:sldMk cId="1539024230" sldId="267"/>
            <ac:spMk id="30" creationId="{975D1CFA-2CDB-4B64-BD9F-85744E8DA12F}"/>
          </ac:spMkLst>
        </pc:spChg>
        <pc:grpChg chg="del">
          <ac:chgData name="Steven Kazmierczak" userId="5a48b30f-74c6-45bb-b5ac-b6687da622d6" providerId="ADAL" clId="{3A439F46-2A5C-4F27-9A8C-C7A35DED8205}" dt="2023-05-23T12:05:48.967" v="4016"/>
          <ac:grpSpMkLst>
            <pc:docMk/>
            <pc:sldMk cId="1539024230" sldId="267"/>
            <ac:grpSpMk id="32" creationId="{25EE5136-01F1-466C-962D-BA9B4C6757AA}"/>
          </ac:grpSpMkLst>
        </pc:grpChg>
        <pc:picChg chg="del">
          <ac:chgData name="Steven Kazmierczak" userId="5a48b30f-74c6-45bb-b5ac-b6687da622d6" providerId="ADAL" clId="{3A439F46-2A5C-4F27-9A8C-C7A35DED8205}" dt="2023-05-23T12:05:51.520" v="4017" actId="478"/>
          <ac:picMkLst>
            <pc:docMk/>
            <pc:sldMk cId="1539024230" sldId="267"/>
            <ac:picMk id="4" creationId="{8DA1C8D7-44E5-1D92-12C5-36612DB73743}"/>
          </ac:picMkLst>
        </pc:picChg>
        <pc:picChg chg="add mod modCrop">
          <ac:chgData name="Steven Kazmierczak" userId="5a48b30f-74c6-45bb-b5ac-b6687da622d6" providerId="ADAL" clId="{3A439F46-2A5C-4F27-9A8C-C7A35DED8205}" dt="2023-05-23T12:13:51.157" v="4546" actId="1076"/>
          <ac:picMkLst>
            <pc:docMk/>
            <pc:sldMk cId="1539024230" sldId="267"/>
            <ac:picMk id="9" creationId="{7BB43D77-E774-65DD-E467-B5314F4EABD9}"/>
          </ac:picMkLst>
        </pc:picChg>
      </pc:sldChg>
      <pc:sldChg chg="addSp delSp modSp add mod setBg delDesignElem">
        <pc:chgData name="Steven Kazmierczak" userId="5a48b30f-74c6-45bb-b5ac-b6687da622d6" providerId="ADAL" clId="{3A439F46-2A5C-4F27-9A8C-C7A35DED8205}" dt="2023-05-25T08:06:14.466" v="5463" actId="20577"/>
        <pc:sldMkLst>
          <pc:docMk/>
          <pc:sldMk cId="1556576149" sldId="268"/>
        </pc:sldMkLst>
        <pc:spChg chg="del">
          <ac:chgData name="Steven Kazmierczak" userId="5a48b30f-74c6-45bb-b5ac-b6687da622d6" providerId="ADAL" clId="{3A439F46-2A5C-4F27-9A8C-C7A35DED8205}" dt="2023-05-25T07:57:26.599" v="4952" actId="478"/>
          <ac:spMkLst>
            <pc:docMk/>
            <pc:sldMk cId="1556576149" sldId="268"/>
            <ac:spMk id="3" creationId="{F405A9B4-EBB4-BF55-DDC4-851FE83B0484}"/>
          </ac:spMkLst>
        </pc:spChg>
        <pc:spChg chg="mod">
          <ac:chgData name="Steven Kazmierczak" userId="5a48b30f-74c6-45bb-b5ac-b6687da622d6" providerId="ADAL" clId="{3A439F46-2A5C-4F27-9A8C-C7A35DED8205}" dt="2023-05-25T08:06:14.466" v="5463" actId="20577"/>
          <ac:spMkLst>
            <pc:docMk/>
            <pc:sldMk cId="1556576149" sldId="268"/>
            <ac:spMk id="5" creationId="{3B2173EA-0C52-1AAC-B922-848D027ABCA5}"/>
          </ac:spMkLst>
        </pc:spChg>
        <pc:spChg chg="mod">
          <ac:chgData name="Steven Kazmierczak" userId="5a48b30f-74c6-45bb-b5ac-b6687da622d6" providerId="ADAL" clId="{3A439F46-2A5C-4F27-9A8C-C7A35DED8205}" dt="2023-05-25T07:50:16.642" v="4950" actId="20577"/>
          <ac:spMkLst>
            <pc:docMk/>
            <pc:sldMk cId="1556576149" sldId="268"/>
            <ac:spMk id="6" creationId="{9B25BB0B-5D60-6D23-E454-87D0DA5FB180}"/>
          </ac:spMkLst>
        </pc:spChg>
        <pc:spChg chg="add del mod">
          <ac:chgData name="Steven Kazmierczak" userId="5a48b30f-74c6-45bb-b5ac-b6687da622d6" providerId="ADAL" clId="{3A439F46-2A5C-4F27-9A8C-C7A35DED8205}" dt="2023-05-25T07:57:29.859" v="4953" actId="478"/>
          <ac:spMkLst>
            <pc:docMk/>
            <pc:sldMk cId="1556576149" sldId="268"/>
            <ac:spMk id="7" creationId="{5616B945-193D-7D2B-F509-8357A9726394}"/>
          </ac:spMkLst>
        </pc:spChg>
        <pc:spChg chg="del">
          <ac:chgData name="Steven Kazmierczak" userId="5a48b30f-74c6-45bb-b5ac-b6687da622d6" providerId="ADAL" clId="{3A439F46-2A5C-4F27-9A8C-C7A35DED8205}" dt="2023-05-25T07:50:01.818" v="4928"/>
          <ac:spMkLst>
            <pc:docMk/>
            <pc:sldMk cId="1556576149" sldId="268"/>
            <ac:spMk id="28" creationId="{EDDBB197-D710-4A4F-A9CA-FD2177498BE8}"/>
          </ac:spMkLst>
        </pc:spChg>
        <pc:spChg chg="del">
          <ac:chgData name="Steven Kazmierczak" userId="5a48b30f-74c6-45bb-b5ac-b6687da622d6" providerId="ADAL" clId="{3A439F46-2A5C-4F27-9A8C-C7A35DED8205}" dt="2023-05-25T07:50:01.818" v="4928"/>
          <ac:spMkLst>
            <pc:docMk/>
            <pc:sldMk cId="1556576149" sldId="268"/>
            <ac:spMk id="30" creationId="{975D1CFA-2CDB-4B64-BD9F-85744E8DA12F}"/>
          </ac:spMkLst>
        </pc:spChg>
        <pc:grpChg chg="del">
          <ac:chgData name="Steven Kazmierczak" userId="5a48b30f-74c6-45bb-b5ac-b6687da622d6" providerId="ADAL" clId="{3A439F46-2A5C-4F27-9A8C-C7A35DED8205}" dt="2023-05-25T07:50:01.818" v="4928"/>
          <ac:grpSpMkLst>
            <pc:docMk/>
            <pc:sldMk cId="1556576149" sldId="268"/>
            <ac:grpSpMk id="32" creationId="{25EE5136-01F1-466C-962D-BA9B4C6757AA}"/>
          </ac:grpSpMkLst>
        </pc:grpChg>
        <pc:picChg chg="del">
          <ac:chgData name="Steven Kazmierczak" userId="5a48b30f-74c6-45bb-b5ac-b6687da622d6" providerId="ADAL" clId="{3A439F46-2A5C-4F27-9A8C-C7A35DED8205}" dt="2023-05-25T07:57:25.055" v="4951" actId="478"/>
          <ac:picMkLst>
            <pc:docMk/>
            <pc:sldMk cId="1556576149" sldId="268"/>
            <ac:picMk id="4" creationId="{8DA1C8D7-44E5-1D92-12C5-36612DB73743}"/>
          </ac:picMkLst>
        </pc:picChg>
        <pc:picChg chg="add del mod">
          <ac:chgData name="Steven Kazmierczak" userId="5a48b30f-74c6-45bb-b5ac-b6687da622d6" providerId="ADAL" clId="{3A439F46-2A5C-4F27-9A8C-C7A35DED8205}" dt="2023-05-25T07:58:50.067" v="4958" actId="478"/>
          <ac:picMkLst>
            <pc:docMk/>
            <pc:sldMk cId="1556576149" sldId="268"/>
            <ac:picMk id="9" creationId="{04BBEBC2-8A96-B62D-4928-24D0FFBC252F}"/>
          </ac:picMkLst>
        </pc:picChg>
        <pc:picChg chg="add del">
          <ac:chgData name="Steven Kazmierczak" userId="5a48b30f-74c6-45bb-b5ac-b6687da622d6" providerId="ADAL" clId="{3A439F46-2A5C-4F27-9A8C-C7A35DED8205}" dt="2023-05-25T07:59:05.627" v="4960" actId="478"/>
          <ac:picMkLst>
            <pc:docMk/>
            <pc:sldMk cId="1556576149" sldId="268"/>
            <ac:picMk id="11" creationId="{CA77A8CD-ABEC-1F22-E24E-BAD865F1B9FC}"/>
          </ac:picMkLst>
        </pc:picChg>
        <pc:picChg chg="add mod modCrop">
          <ac:chgData name="Steven Kazmierczak" userId="5a48b30f-74c6-45bb-b5ac-b6687da622d6" providerId="ADAL" clId="{3A439F46-2A5C-4F27-9A8C-C7A35DED8205}" dt="2023-05-25T08:01:48.782" v="5001" actId="14100"/>
          <ac:picMkLst>
            <pc:docMk/>
            <pc:sldMk cId="1556576149" sldId="268"/>
            <ac:picMk id="13" creationId="{8FE883D2-4A00-1C12-4F32-05D4704B0BAB}"/>
          </ac:picMkLst>
        </pc:picChg>
        <pc:picChg chg="add del mod modCrop">
          <ac:chgData name="Steven Kazmierczak" userId="5a48b30f-74c6-45bb-b5ac-b6687da622d6" providerId="ADAL" clId="{3A439F46-2A5C-4F27-9A8C-C7A35DED8205}" dt="2023-05-25T08:00:02.984" v="4969" actId="478"/>
          <ac:picMkLst>
            <pc:docMk/>
            <pc:sldMk cId="1556576149" sldId="268"/>
            <ac:picMk id="15" creationId="{7E45729D-B3AA-0584-4ACC-EA7D87E00F4D}"/>
          </ac:picMkLst>
        </pc:picChg>
        <pc:picChg chg="add mod modCrop">
          <ac:chgData name="Steven Kazmierczak" userId="5a48b30f-74c6-45bb-b5ac-b6687da622d6" providerId="ADAL" clId="{3A439F46-2A5C-4F27-9A8C-C7A35DED8205}" dt="2023-05-25T08:01:58.010" v="5006" actId="14100"/>
          <ac:picMkLst>
            <pc:docMk/>
            <pc:sldMk cId="1556576149" sldId="268"/>
            <ac:picMk id="17" creationId="{EED70224-DE56-275E-E630-AA3615C1ACC6}"/>
          </ac:picMkLst>
        </pc:picChg>
        <pc:picChg chg="add mod">
          <ac:chgData name="Steven Kazmierczak" userId="5a48b30f-74c6-45bb-b5ac-b6687da622d6" providerId="ADAL" clId="{3A439F46-2A5C-4F27-9A8C-C7A35DED8205}" dt="2023-05-25T08:04:12.347" v="5153" actId="1076"/>
          <ac:picMkLst>
            <pc:docMk/>
            <pc:sldMk cId="1556576149" sldId="268"/>
            <ac:picMk id="19" creationId="{4EA648B1-B348-B02C-B41C-0B42411B036B}"/>
          </ac:picMkLst>
        </pc:picChg>
      </pc:sldChg>
      <pc:sldChg chg="delSp modSp add del mod setBg delDesignElem">
        <pc:chgData name="Steven Kazmierczak" userId="5a48b30f-74c6-45bb-b5ac-b6687da622d6" providerId="ADAL" clId="{3A439F46-2A5C-4F27-9A8C-C7A35DED8205}" dt="2023-06-02T08:45:24.151" v="5902" actId="47"/>
        <pc:sldMkLst>
          <pc:docMk/>
          <pc:sldMk cId="2879769270" sldId="269"/>
        </pc:sldMkLst>
        <pc:spChg chg="mod">
          <ac:chgData name="Steven Kazmierczak" userId="5a48b30f-74c6-45bb-b5ac-b6687da622d6" providerId="ADAL" clId="{3A439F46-2A5C-4F27-9A8C-C7A35DED8205}" dt="2023-06-02T08:45:06.037" v="5901" actId="20577"/>
          <ac:spMkLst>
            <pc:docMk/>
            <pc:sldMk cId="2879769270" sldId="269"/>
            <ac:spMk id="3" creationId="{F405A9B4-EBB4-BF55-DDC4-851FE83B0484}"/>
          </ac:spMkLst>
        </pc:spChg>
        <pc:spChg chg="del">
          <ac:chgData name="Steven Kazmierczak" userId="5a48b30f-74c6-45bb-b5ac-b6687da622d6" providerId="ADAL" clId="{3A439F46-2A5C-4F27-9A8C-C7A35DED8205}" dt="2023-06-02T08:44:53.872" v="5899"/>
          <ac:spMkLst>
            <pc:docMk/>
            <pc:sldMk cId="2879769270" sldId="269"/>
            <ac:spMk id="26" creationId="{17BDD930-0E65-490A-9CE5-554C357C4428}"/>
          </ac:spMkLst>
        </pc:spChg>
        <pc:spChg chg="del">
          <ac:chgData name="Steven Kazmierczak" userId="5a48b30f-74c6-45bb-b5ac-b6687da622d6" providerId="ADAL" clId="{3A439F46-2A5C-4F27-9A8C-C7A35DED8205}" dt="2023-06-02T08:44:53.872" v="5899"/>
          <ac:spMkLst>
            <pc:docMk/>
            <pc:sldMk cId="2879769270" sldId="269"/>
            <ac:spMk id="32" creationId="{3A912C67-99A1-4956-8F68-1846C21771E8}"/>
          </ac:spMkLst>
        </pc:spChg>
        <pc:grpChg chg="del">
          <ac:chgData name="Steven Kazmierczak" userId="5a48b30f-74c6-45bb-b5ac-b6687da622d6" providerId="ADAL" clId="{3A439F46-2A5C-4F27-9A8C-C7A35DED8205}" dt="2023-06-02T08:44:53.872" v="5899"/>
          <ac:grpSpMkLst>
            <pc:docMk/>
            <pc:sldMk cId="2879769270" sldId="269"/>
            <ac:grpSpMk id="33" creationId="{569E5994-073E-4708-B3E6-43BFED0CEB4C}"/>
          </ac:grpSpMkLst>
        </pc:grpChg>
        <pc:grpChg chg="del">
          <ac:chgData name="Steven Kazmierczak" userId="5a48b30f-74c6-45bb-b5ac-b6687da622d6" providerId="ADAL" clId="{3A439F46-2A5C-4F27-9A8C-C7A35DED8205}" dt="2023-06-02T08:44:53.872" v="5899"/>
          <ac:grpSpMkLst>
            <pc:docMk/>
            <pc:sldMk cId="2879769270" sldId="269"/>
            <ac:grpSpMk id="38" creationId="{DD81D498-EAA8-40F3-8230-AE4DEDA3830D}"/>
          </ac:grpSpMkLst>
        </pc:grpChg>
        <pc:picChg chg="del">
          <ac:chgData name="Steven Kazmierczak" userId="5a48b30f-74c6-45bb-b5ac-b6687da622d6" providerId="ADAL" clId="{3A439F46-2A5C-4F27-9A8C-C7A35DED8205}" dt="2023-06-02T08:45:03.394" v="5900" actId="478"/>
          <ac:picMkLst>
            <pc:docMk/>
            <pc:sldMk cId="2879769270" sldId="269"/>
            <ac:picMk id="7" creationId="{B2CFDD62-CB21-E9B2-6170-79349F0D7764}"/>
          </ac:picMkLst>
        </pc:picChg>
      </pc:sldChg>
      <pc:sldChg chg="addSp delSp modSp add mod modNotesTx">
        <pc:chgData name="Steven Kazmierczak" userId="5a48b30f-74c6-45bb-b5ac-b6687da622d6" providerId="ADAL" clId="{3A439F46-2A5C-4F27-9A8C-C7A35DED8205}" dt="2023-06-02T09:16:24.143" v="9595" actId="20577"/>
        <pc:sldMkLst>
          <pc:docMk/>
          <pc:sldMk cId="4086388293" sldId="269"/>
        </pc:sldMkLst>
        <pc:spChg chg="mod">
          <ac:chgData name="Steven Kazmierczak" userId="5a48b30f-74c6-45bb-b5ac-b6687da622d6" providerId="ADAL" clId="{3A439F46-2A5C-4F27-9A8C-C7A35DED8205}" dt="2023-06-02T08:45:47.526" v="5910" actId="20577"/>
          <ac:spMkLst>
            <pc:docMk/>
            <pc:sldMk cId="4086388293" sldId="269"/>
            <ac:spMk id="2" creationId="{63174A7F-210F-158A-EF82-B67BDBD55B9B}"/>
          </ac:spMkLst>
        </pc:spChg>
        <pc:spChg chg="mod">
          <ac:chgData name="Steven Kazmierczak" userId="5a48b30f-74c6-45bb-b5ac-b6687da622d6" providerId="ADAL" clId="{3A439F46-2A5C-4F27-9A8C-C7A35DED8205}" dt="2023-06-02T08:47:57.151" v="6080" actId="20577"/>
          <ac:spMkLst>
            <pc:docMk/>
            <pc:sldMk cId="4086388293" sldId="269"/>
            <ac:spMk id="3" creationId="{F405A9B4-EBB4-BF55-DDC4-851FE83B0484}"/>
          </ac:spMkLst>
        </pc:spChg>
        <pc:picChg chg="add mod modCrop">
          <ac:chgData name="Steven Kazmierczak" userId="5a48b30f-74c6-45bb-b5ac-b6687da622d6" providerId="ADAL" clId="{3A439F46-2A5C-4F27-9A8C-C7A35DED8205}" dt="2023-06-02T08:47:08.771" v="5924" actId="14100"/>
          <ac:picMkLst>
            <pc:docMk/>
            <pc:sldMk cId="4086388293" sldId="269"/>
            <ac:picMk id="5" creationId="{BC2BBF30-7707-6142-96E0-354566AAFD2C}"/>
          </ac:picMkLst>
        </pc:picChg>
        <pc:picChg chg="del">
          <ac:chgData name="Steven Kazmierczak" userId="5a48b30f-74c6-45bb-b5ac-b6687da622d6" providerId="ADAL" clId="{3A439F46-2A5C-4F27-9A8C-C7A35DED8205}" dt="2023-06-02T08:46:51.542" v="5922" actId="478"/>
          <ac:picMkLst>
            <pc:docMk/>
            <pc:sldMk cId="4086388293" sldId="269"/>
            <ac:picMk id="6" creationId="{F6AE88DC-6CCE-E2F2-E66A-0B8A35B99D0E}"/>
          </ac:picMkLst>
        </pc:picChg>
        <pc:picChg chg="del">
          <ac:chgData name="Steven Kazmierczak" userId="5a48b30f-74c6-45bb-b5ac-b6687da622d6" providerId="ADAL" clId="{3A439F46-2A5C-4F27-9A8C-C7A35DED8205}" dt="2023-06-02T08:45:50.486" v="5911" actId="478"/>
          <ac:picMkLst>
            <pc:docMk/>
            <pc:sldMk cId="4086388293" sldId="269"/>
            <ac:picMk id="7" creationId="{F5B8EF63-99BC-26C1-E8C1-E59D9D4A01CC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55517F-377F-414D-8DA1-4E3DC6F0D52F}" type="datetimeFigureOut">
              <a:rPr lang="nl-BE" smtClean="0"/>
              <a:t>2/06/2023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DEFAA8-B0D0-4F01-81A8-807F2206649E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02453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nl-BE" b="1" dirty="0"/>
              <a:t>Materiaal: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nl-BE" b="1" dirty="0"/>
              <a:t>ID:</a:t>
            </a:r>
            <a:r>
              <a:rPr lang="nl-BE" dirty="0"/>
              <a:t>  Verplicht. Als er een API beschikbaar is kan je data voor de materialen opvragen door de ID of </a:t>
            </a:r>
            <a:r>
              <a:rPr lang="nl-BE" dirty="0" err="1"/>
              <a:t>afmeetinge</a:t>
            </a:r>
            <a:r>
              <a:rPr lang="nl-BE" dirty="0"/>
              <a:t> in te vullen bij materiaal zodat je een suggestie lijst ziet om uit te kiezen.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nl-BE" b="1" dirty="0"/>
              <a:t>Aantal:</a:t>
            </a:r>
            <a:r>
              <a:rPr lang="nl-BE" dirty="0"/>
              <a:t> Verplicht.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nl-BE" b="1" dirty="0"/>
              <a:t>Lengte &amp; Breedte &amp; Dikte: </a:t>
            </a:r>
            <a:r>
              <a:rPr lang="nl-BE" dirty="0"/>
              <a:t>Verplicht.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nl-BE" b="1" dirty="0"/>
              <a:t>Trim: </a:t>
            </a:r>
            <a:r>
              <a:rPr lang="nl-BE" dirty="0"/>
              <a:t>Niet verplicht. Kan gebruikt worden om rondom af te snijden voor het haaks maken van een plaat. Als je 5 invult zal er 5 mm van ieder zijde verminder worden.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nl-BE" b="1" dirty="0" err="1"/>
              <a:t>Prio</a:t>
            </a:r>
            <a:r>
              <a:rPr lang="nl-BE" b="1" dirty="0"/>
              <a:t>: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nl-BE" b="1" dirty="0"/>
              <a:t>0:</a:t>
            </a:r>
            <a:r>
              <a:rPr lang="nl-BE" dirty="0"/>
              <a:t> Niet tonen.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nl-BE" b="1" dirty="0"/>
              <a:t>1:</a:t>
            </a:r>
            <a:r>
              <a:rPr lang="nl-BE" dirty="0"/>
              <a:t> Hoogste PRIO.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nl-BE" b="1" dirty="0"/>
              <a:t>&lt; 1:</a:t>
            </a:r>
            <a:r>
              <a:rPr lang="nl-BE" dirty="0"/>
              <a:t> Hoe groter het getal des te minder de PRIO.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nl-BE" b="1" dirty="0"/>
              <a:t>Standaard:</a:t>
            </a:r>
            <a:r>
              <a:rPr lang="nl-BE" dirty="0"/>
              <a:t> Er is altijd 1 standaardplaat dit is verplicht. Dit wordt gebruikt als er geen plaats meer is op alle opgegeven platen zodat deze afmetingen gebruikt worden voor een nieuwe plaat te </a:t>
            </a:r>
            <a:r>
              <a:rPr lang="nl-BE" dirty="0" err="1"/>
              <a:t>creeeren</a:t>
            </a:r>
            <a:r>
              <a:rPr lang="nl-BE" dirty="0"/>
              <a:t>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endParaRPr lang="nl-BE" dirty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nl-BE" b="1" dirty="0"/>
              <a:t>Items: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nl-BE" b="1" dirty="0"/>
              <a:t>ID: </a:t>
            </a:r>
            <a:r>
              <a:rPr lang="nl-BE" dirty="0"/>
              <a:t>Verplicht maar wordt automatisch opgehoogd.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nl-BE" b="1" dirty="0"/>
              <a:t>Aantal:</a:t>
            </a:r>
            <a:r>
              <a:rPr lang="nl-BE" dirty="0"/>
              <a:t> Verplicht.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nl-BE" b="1" dirty="0"/>
              <a:t>Lengte &amp; Breedte: </a:t>
            </a:r>
            <a:r>
              <a:rPr lang="nl-BE" dirty="0"/>
              <a:t>Verplicht.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nl-BE" b="1" dirty="0"/>
              <a:t>Kopieer data: </a:t>
            </a:r>
            <a:r>
              <a:rPr lang="nl-BE" dirty="0"/>
              <a:t>Als dit aangevinkt is word de laatste alfabetische letter genomen uit de lijst en opgehoogd met een nummer achteraan. Als je het </a:t>
            </a:r>
            <a:r>
              <a:rPr lang="nl-BE" dirty="0" err="1"/>
              <a:t>uitvinkt</a:t>
            </a:r>
            <a:r>
              <a:rPr lang="nl-BE" dirty="0"/>
              <a:t> wordt alle data op 0 gezet. Aantal wordt altijd op 1 gezet bij het toevoegen.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endParaRPr lang="nl-BE" dirty="0"/>
          </a:p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nl-BE" b="1" dirty="0"/>
              <a:t>Plan laden: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nl-BE" dirty="0"/>
              <a:t>Rechts boven kan je het plan nummer ingeven en op enter drukken om te laden of op de knop er langs klikken.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endParaRPr lang="nl-BE" dirty="0"/>
          </a:p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nl-BE" b="1" dirty="0"/>
              <a:t>Plan opslaan: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nl-BE" dirty="0"/>
              <a:t>Als de </a:t>
            </a:r>
            <a:r>
              <a:rPr lang="nl-BE" dirty="0" err="1"/>
              <a:t>api</a:t>
            </a:r>
            <a:r>
              <a:rPr lang="nl-BE" dirty="0"/>
              <a:t> actief is kan je plan opslagen. Als er reeds een plannummer aanwezig is voor het plan wordt deze overschreven. </a:t>
            </a:r>
            <a:r>
              <a:rPr lang="nl-BE" dirty="0" err="1"/>
              <a:t>Zoniet</a:t>
            </a:r>
            <a:r>
              <a:rPr lang="nl-BE" dirty="0"/>
              <a:t> wordt er een nieuwe </a:t>
            </a:r>
            <a:r>
              <a:rPr lang="nl-BE" dirty="0" err="1"/>
              <a:t>gecreeerd</a:t>
            </a:r>
            <a:r>
              <a:rPr lang="nl-BE" dirty="0"/>
              <a:t> aan de hand van een </a:t>
            </a:r>
            <a:r>
              <a:rPr lang="nl-BE" dirty="0" err="1"/>
              <a:t>sequence</a:t>
            </a:r>
            <a:r>
              <a:rPr lang="nl-BE" dirty="0"/>
              <a:t>. Deze </a:t>
            </a:r>
            <a:r>
              <a:rPr lang="nl-BE" dirty="0" err="1"/>
              <a:t>sequence</a:t>
            </a:r>
            <a:r>
              <a:rPr lang="nl-BE" dirty="0"/>
              <a:t> moet elk jaar aangepast worden. Zie PG 10.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endParaRPr lang="nl-BE" dirty="0"/>
          </a:p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nl-BE" b="1" dirty="0"/>
              <a:t>Plan Afdrukken: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nl-BE" dirty="0"/>
              <a:t>Dit opent het standaard afdruk venster met als titel “</a:t>
            </a:r>
            <a:r>
              <a:rPr lang="nl-BE" dirty="0" err="1"/>
              <a:t>Plaatoptimalisatie_plaatnummer_datum</a:t>
            </a:r>
            <a:r>
              <a:rPr lang="nl-BE" dirty="0"/>
              <a:t>” ook als je dit opslaat als pdf wordt deze naam gebruikt. Indien er nog niet opgeslagen is wordt er geen plan nummer gemaakt en dus ook niet meegenomen als naam.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endParaRPr lang="nl-BE" dirty="0"/>
          </a:p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nl-BE" b="1" dirty="0"/>
              <a:t>Uitrekenen: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nl-BE" dirty="0"/>
              <a:t>Bereken het plan.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endParaRPr lang="nl-BE" dirty="0"/>
          </a:p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nl-BE" b="1" dirty="0"/>
              <a:t>Resetten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nl-BE" dirty="0"/>
              <a:t>Reset het hele form buiten je instellingen.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DEFAA8-B0D0-4F01-81A8-807F2206649E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877921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b="1" dirty="0"/>
              <a:t>Zaagblad:</a:t>
            </a:r>
            <a:r>
              <a:rPr lang="nl-BE" dirty="0"/>
              <a:t> Is verplicht. Als je hier de dikte of </a:t>
            </a:r>
            <a:r>
              <a:rPr lang="nl-BE" dirty="0" err="1"/>
              <a:t>id</a:t>
            </a:r>
            <a:r>
              <a:rPr lang="nl-BE" dirty="0"/>
              <a:t> begint te typen krijg je een suggestie lijst te zien waar je uit kan kiezen.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b="1" dirty="0"/>
              <a:t>Zaagsnede: </a:t>
            </a:r>
            <a:r>
              <a:rPr lang="nl-BE" dirty="0"/>
              <a:t>Is verplicht.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b="1" dirty="0"/>
              <a:t>Fineer: </a:t>
            </a:r>
            <a:r>
              <a:rPr lang="nl-BE" dirty="0"/>
              <a:t>Indien alles geplaatst moet worden zoals ingegeven en niets mag gedraaid worden wegen nerven in het materiaal.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b="1" dirty="0"/>
              <a:t>Initiale: </a:t>
            </a:r>
            <a:r>
              <a:rPr lang="nl-BE" dirty="0"/>
              <a:t>Dit wordt mee opgeslagen zodat je kan zien wie de berekening heeft gemaakt.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DEFAA8-B0D0-4F01-81A8-807F2206649E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97660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b="1" dirty="0"/>
              <a:t>Offertenummer: </a:t>
            </a:r>
            <a:r>
              <a:rPr lang="nl-BE" dirty="0"/>
              <a:t>Dit wordt opgeslagen zodat je dit later terug vind in de overzicht. Dit kan gebruikt worden om een plan te koppelen met </a:t>
            </a:r>
            <a:r>
              <a:rPr lang="nl-BE"/>
              <a:t>een offerte.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DEFAA8-B0D0-4F01-81A8-807F2206649E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38892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658AA1-B099-209F-01DC-51475F89BF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B304B1E-2D58-571D-D4B8-0310365EF2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252635F-26C3-B6D3-988C-3F5086000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EF38A-5032-4505-B418-4C8CB58A8A65}" type="datetimeFigureOut">
              <a:rPr lang="nl-BE" smtClean="0"/>
              <a:t>2/06/2023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0F127BA-A8BE-429F-9DB0-0A8DE199A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C83ABF2-D638-0CBC-F655-0EDB14AD2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9830-33B1-4C2C-B195-6FC4823DC1C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82958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7DBF95-EAEB-20DB-D73A-F09782660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E4E0CBF-3564-2E05-B687-662144DD97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DAE3DC5-F55B-436F-4B35-EB993467A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EF38A-5032-4505-B418-4C8CB58A8A65}" type="datetimeFigureOut">
              <a:rPr lang="nl-BE" smtClean="0"/>
              <a:t>2/06/2023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BCDB5F2-452A-89F5-31EA-DDEDD6B46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1CA96FB-6636-F7BB-9C54-0A08476BF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9830-33B1-4C2C-B195-6FC4823DC1C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86858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A3E22C25-D1D9-CB0B-9113-86BD7E76E5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6AD87A13-93AF-FEE3-1180-772C6793EA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CC9D77-1438-60CB-D006-294D807EB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EF38A-5032-4505-B418-4C8CB58A8A65}" type="datetimeFigureOut">
              <a:rPr lang="nl-BE" smtClean="0"/>
              <a:t>2/06/2023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3E7274D-5060-0F09-18E0-98FCA3605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D073DD8-2FF4-BCB8-52DC-53FE886E2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9830-33B1-4C2C-B195-6FC4823DC1C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57739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E630F3-581B-ED35-F556-4AFF736BD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B730716-8B4C-3399-52D0-D0317DC158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F2EBD9F-5B29-E83C-822F-37B9EFA34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EF38A-5032-4505-B418-4C8CB58A8A65}" type="datetimeFigureOut">
              <a:rPr lang="nl-BE" smtClean="0"/>
              <a:t>2/06/2023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3AE8824-7F24-3E94-AE65-686720199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29660D4-1743-A2E7-CF57-B2E0A2970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9830-33B1-4C2C-B195-6FC4823DC1C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63838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4CE7E2-A155-0D6C-8784-131B0C87F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4F2D4F2-AE70-C5EC-18A1-BEFECA9B3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42D5B37-3853-157C-B149-6B3F4B0B0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EF38A-5032-4505-B418-4C8CB58A8A65}" type="datetimeFigureOut">
              <a:rPr lang="nl-BE" smtClean="0"/>
              <a:t>2/06/2023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3EE6132-8D54-8256-15EE-86400F58A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121AB85-A079-9014-406E-CF2B59CFF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9830-33B1-4C2C-B195-6FC4823DC1C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08830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4057E6-8B39-C939-BF76-12695415E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C668175-B3B6-9C6C-F636-A168C6F139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4FACAF04-6571-F46C-A779-111B160682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AF599A3-545A-D4B1-1CD4-7AA09CC7C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EF38A-5032-4505-B418-4C8CB58A8A65}" type="datetimeFigureOut">
              <a:rPr lang="nl-BE" smtClean="0"/>
              <a:t>2/06/2023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DB172BD-4C0C-20FE-049A-FF044D5D7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7014A9F-BA37-1F7B-298D-A864E642E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9830-33B1-4C2C-B195-6FC4823DC1C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83806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90A714-BE5B-7B12-7D65-9CEF19829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D17D3A7-7720-7B2B-A62A-4475A430FD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45454C0C-ADB9-DDCA-9EE5-A279594FD7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25B4246-F55D-4C8C-864B-6AFBF17BB4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4F586F98-1E5A-AF7D-FA88-E33E353C54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3F31E09C-4B43-5CEF-520E-FF9DD69C9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EF38A-5032-4505-B418-4C8CB58A8A65}" type="datetimeFigureOut">
              <a:rPr lang="nl-BE" smtClean="0"/>
              <a:t>2/06/2023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AEF36F71-DD8F-3B51-0475-EA57BD8EB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1FBA5F9B-D36F-3CDC-050C-6E177BCB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9830-33B1-4C2C-B195-6FC4823DC1C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01633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45FF98-0F54-1EF6-199E-5BD831023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5DB29A95-289A-2F33-02D2-AD80C3E38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EF38A-5032-4505-B418-4C8CB58A8A65}" type="datetimeFigureOut">
              <a:rPr lang="nl-BE" smtClean="0"/>
              <a:t>2/06/2023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D05F3D7-05A3-DA64-5EC9-6B1C7ABDA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CEC72B9-5378-C3E7-332F-2149C55F2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9830-33B1-4C2C-B195-6FC4823DC1C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40528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1942BE8B-B31A-B8BE-69D7-F25A1E842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EF38A-5032-4505-B418-4C8CB58A8A65}" type="datetimeFigureOut">
              <a:rPr lang="nl-BE" smtClean="0"/>
              <a:t>2/06/2023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09C79385-5812-B45A-D375-3622FC06A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3F035CA-C370-D82A-A9D9-13A72C697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9830-33B1-4C2C-B195-6FC4823DC1C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90312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8A0D33-8884-C120-D105-EA2F10EB3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7E47880-760B-A4A1-0A4C-2BD3042931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6A0163E-C1AF-BD00-45FC-4E4BEC9EFF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FBDA13C-2306-E018-BBBB-140276726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EF38A-5032-4505-B418-4C8CB58A8A65}" type="datetimeFigureOut">
              <a:rPr lang="nl-BE" smtClean="0"/>
              <a:t>2/06/2023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C1DE3BB-631D-7A51-56DA-76967BF1E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2E6480F-E58A-FFB0-68BF-7C5109F32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9830-33B1-4C2C-B195-6FC4823DC1C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35574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B578D6-E607-43DA-3C28-983C53492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54BB226-AF18-F4A0-6F1D-CF4081FA95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E1362E9-6167-53BA-1198-CE4298EBA3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6F83361-F959-E47F-6BAA-D899C57A8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EF38A-5032-4505-B418-4C8CB58A8A65}" type="datetimeFigureOut">
              <a:rPr lang="nl-BE" smtClean="0"/>
              <a:t>2/06/2023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BACEA7F-D869-CDDC-3578-852909BFF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801482E-F046-B4D1-6FAA-F79AEB678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9830-33B1-4C2C-B195-6FC4823DC1C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13273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95C1AADD-C0FA-EEC3-7E0F-84BF19CA7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9E7509A-A259-765F-A733-2CE3E0D444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55BF634-8CC4-30F4-FDA8-98F261D9C0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BEF38A-5032-4505-B418-4C8CB58A8A65}" type="datetimeFigureOut">
              <a:rPr lang="nl-BE" smtClean="0"/>
              <a:t>2/06/2023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A4D660C-57EF-023F-0D08-87C813F1F4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5F380CC-1979-B917-D73A-90A3573D57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7E9830-33B1-4C2C-B195-6FC4823DC1C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65004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envitec-Stage@dev.azure.com/Benvitec-Stage/CuttingOptimizer/_git/CuttingOptimizer" TargetMode="External"/><Relationship Id="rId2" Type="http://schemas.openxmlformats.org/officeDocument/2006/relationships/hyperlink" Target="https://dev.azure.com/Benvitec-Stage/CuttingOptimizer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co.benvitec.be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file:///\\app.benvitec.lokaal\BCO\WEB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file:///\\app.benvitec.lokaal\BCO\API" TargetMode="External"/><Relationship Id="rId2" Type="http://schemas.openxmlformats.org/officeDocument/2006/relationships/hyperlink" Target="https://api-bco.benvitec.be/swagger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27">
            <a:extLst>
              <a:ext uri="{FF2B5EF4-FFF2-40B4-BE49-F238E27FC236}">
                <a16:creationId xmlns:a16="http://schemas.microsoft.com/office/drawing/2014/main" id="{870A1295-61BC-4214-AA3E-D3966730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4C2BA51-BAD7-8490-3489-E2CF6576D5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5116529"/>
            <a:ext cx="10592174" cy="1000655"/>
          </a:xfrm>
        </p:spPr>
        <p:txBody>
          <a:bodyPr anchor="t">
            <a:normAutofit/>
          </a:bodyPr>
          <a:lstStyle/>
          <a:p>
            <a:pPr algn="l"/>
            <a:r>
              <a:rPr lang="nl-BE" sz="4000" dirty="0" err="1">
                <a:solidFill>
                  <a:schemeClr val="tx2"/>
                </a:solidFill>
              </a:rPr>
              <a:t>Cutting</a:t>
            </a:r>
            <a:r>
              <a:rPr lang="nl-BE" sz="4000" dirty="0">
                <a:solidFill>
                  <a:schemeClr val="tx2"/>
                </a:solidFill>
              </a:rPr>
              <a:t> </a:t>
            </a:r>
            <a:r>
              <a:rPr lang="nl-BE" sz="4000" dirty="0" err="1">
                <a:solidFill>
                  <a:schemeClr val="tx2"/>
                </a:solidFill>
              </a:rPr>
              <a:t>Optimizer</a:t>
            </a:r>
            <a:endParaRPr lang="nl-BE" sz="4000" dirty="0">
              <a:solidFill>
                <a:schemeClr val="tx2"/>
              </a:solidFill>
            </a:endParaRPr>
          </a:p>
        </p:txBody>
      </p:sp>
      <p:pic>
        <p:nvPicPr>
          <p:cNvPr id="23" name="Picture 4">
            <a:extLst>
              <a:ext uri="{FF2B5EF4-FFF2-40B4-BE49-F238E27FC236}">
                <a16:creationId xmlns:a16="http://schemas.microsoft.com/office/drawing/2014/main" id="{DDC06F6A-5F12-62D0-0AAA-BBC3F5A0F2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430" b="21944"/>
          <a:stretch/>
        </p:blipFill>
        <p:spPr>
          <a:xfrm>
            <a:off x="-1" y="10"/>
            <a:ext cx="12192001" cy="4201449"/>
          </a:xfrm>
          <a:prstGeom prst="rect">
            <a:avLst/>
          </a:prstGeom>
        </p:spPr>
      </p:pic>
      <p:grpSp>
        <p:nvGrpSpPr>
          <p:cNvPr id="61" name="Group 29">
            <a:extLst>
              <a:ext uri="{FF2B5EF4-FFF2-40B4-BE49-F238E27FC236}">
                <a16:creationId xmlns:a16="http://schemas.microsoft.com/office/drawing/2014/main" id="{0B139475-2B26-4CA9-9413-DE741E49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2941813"/>
            <a:ext cx="12188952" cy="1828800"/>
            <a:chOff x="-305" y="3144820"/>
            <a:chExt cx="9182100" cy="1551136"/>
          </a:xfrm>
        </p:grpSpPr>
        <p:sp useBgFill="1">
          <p:nvSpPr>
            <p:cNvPr id="62" name="Freeform: Shape 30">
              <a:extLst>
                <a:ext uri="{FF2B5EF4-FFF2-40B4-BE49-F238E27FC236}">
                  <a16:creationId xmlns:a16="http://schemas.microsoft.com/office/drawing/2014/main" id="{16C6BF63-6277-4C39-BE5D-3C341662C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76854"/>
              <a:ext cx="9182100" cy="1019102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31">
              <a:extLst>
                <a:ext uri="{FF2B5EF4-FFF2-40B4-BE49-F238E27FC236}">
                  <a16:creationId xmlns:a16="http://schemas.microsoft.com/office/drawing/2014/main" id="{6EA3BAD9-C130-4A9C-9086-20D132A6C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44820"/>
              <a:ext cx="9182100" cy="932744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32">
              <a:extLst>
                <a:ext uri="{FF2B5EF4-FFF2-40B4-BE49-F238E27FC236}">
                  <a16:creationId xmlns:a16="http://schemas.microsoft.com/office/drawing/2014/main" id="{2587D38B-9E07-4A8B-B285-5FEBF6A60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80789"/>
              <a:ext cx="9182100" cy="544245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33">
              <a:extLst>
                <a:ext uri="{FF2B5EF4-FFF2-40B4-BE49-F238E27FC236}">
                  <a16:creationId xmlns:a16="http://schemas.microsoft.com/office/drawing/2014/main" id="{5EF4DD4B-217B-4346-A2B8-432793639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324550"/>
              <a:ext cx="9182100" cy="765639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Ondertitel 2">
            <a:extLst>
              <a:ext uri="{FF2B5EF4-FFF2-40B4-BE49-F238E27FC236}">
                <a16:creationId xmlns:a16="http://schemas.microsoft.com/office/drawing/2014/main" id="{83905CE4-6BFC-C770-F56B-E34162D63D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4580785"/>
            <a:ext cx="9416898" cy="484374"/>
          </a:xfrm>
        </p:spPr>
        <p:txBody>
          <a:bodyPr anchor="b">
            <a:normAutofit/>
          </a:bodyPr>
          <a:lstStyle/>
          <a:p>
            <a:pPr algn="l"/>
            <a:r>
              <a:rPr lang="nl-BE" sz="2000">
                <a:solidFill>
                  <a:schemeClr val="tx2"/>
                </a:solidFill>
              </a:rPr>
              <a:t>Steven Kazmierczak</a:t>
            </a:r>
          </a:p>
        </p:txBody>
      </p:sp>
    </p:spTree>
    <p:extLst>
      <p:ext uri="{BB962C8B-B14F-4D97-AF65-F5344CB8AC3E}">
        <p14:creationId xmlns:p14="http://schemas.microsoft.com/office/powerpoint/2010/main" val="3786261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405A9B4-EBB4-BF55-DDC4-851FE83B0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3" y="2510287"/>
            <a:ext cx="5432226" cy="4125769"/>
          </a:xfrm>
        </p:spPr>
        <p:txBody>
          <a:bodyPr anchor="t">
            <a:normAutofit/>
          </a:bodyPr>
          <a:lstStyle/>
          <a:p>
            <a:r>
              <a:rPr lang="nl-NL" sz="1800" b="1" dirty="0">
                <a:solidFill>
                  <a:schemeClr val="tx2"/>
                </a:solidFill>
              </a:rPr>
              <a:t>Aanpassen:</a:t>
            </a:r>
          </a:p>
          <a:p>
            <a:pPr marL="800100" lvl="1" indent="-342900">
              <a:buFont typeface="+mj-lt"/>
              <a:buAutoNum type="arabicPeriod"/>
            </a:pPr>
            <a:r>
              <a:rPr lang="nl-BE" sz="1400" dirty="0" err="1">
                <a:solidFill>
                  <a:schemeClr val="tx2"/>
                </a:solidFill>
              </a:rPr>
              <a:t>HasDefaultValueSql</a:t>
            </a:r>
            <a:r>
              <a:rPr lang="nl-BE" sz="1400" dirty="0">
                <a:solidFill>
                  <a:schemeClr val="tx2"/>
                </a:solidFill>
              </a:rPr>
              <a:t>("NEXT VALUE FOR OPNR2023") -&gt; </a:t>
            </a:r>
            <a:r>
              <a:rPr lang="nl-BE" sz="1400" dirty="0" err="1">
                <a:solidFill>
                  <a:schemeClr val="tx2"/>
                </a:solidFill>
              </a:rPr>
              <a:t>HasDefaultValueSql</a:t>
            </a:r>
            <a:r>
              <a:rPr lang="nl-BE" sz="1400" dirty="0">
                <a:solidFill>
                  <a:schemeClr val="tx2"/>
                </a:solidFill>
              </a:rPr>
              <a:t>("NEXT VALUE FOR OPNR2024")</a:t>
            </a:r>
          </a:p>
          <a:p>
            <a:pPr marL="800100" lvl="1" indent="-342900">
              <a:buFont typeface="+mj-lt"/>
              <a:buAutoNum type="arabicPeriod"/>
            </a:pPr>
            <a:endParaRPr lang="nl-BE" sz="1400" dirty="0">
              <a:solidFill>
                <a:schemeClr val="tx2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nl-BE" sz="1400" dirty="0" err="1">
                <a:solidFill>
                  <a:schemeClr val="tx2"/>
                </a:solidFill>
              </a:rPr>
              <a:t>Add</a:t>
            </a:r>
            <a:r>
              <a:rPr lang="nl-BE" sz="1400" dirty="0">
                <a:solidFill>
                  <a:schemeClr val="tx2"/>
                </a:solidFill>
              </a:rPr>
              <a:t>-Migration V2024 (Package Manager Console)</a:t>
            </a:r>
          </a:p>
          <a:p>
            <a:pPr marL="800100" lvl="1" indent="-342900">
              <a:buFont typeface="+mj-lt"/>
              <a:buAutoNum type="arabicPeriod"/>
            </a:pPr>
            <a:endParaRPr lang="nl-BE" sz="1400" dirty="0">
              <a:solidFill>
                <a:schemeClr val="tx2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nl-BE" sz="1400" dirty="0" err="1">
                <a:solidFill>
                  <a:schemeClr val="tx2"/>
                </a:solidFill>
              </a:rPr>
              <a:t>Api</a:t>
            </a:r>
            <a:r>
              <a:rPr lang="nl-BE" sz="1400" dirty="0">
                <a:solidFill>
                  <a:schemeClr val="tx2"/>
                </a:solidFill>
              </a:rPr>
              <a:t> project als startup zetten voor </a:t>
            </a:r>
            <a:r>
              <a:rPr lang="nl-BE" sz="1400" dirty="0" err="1">
                <a:solidFill>
                  <a:schemeClr val="tx2"/>
                </a:solidFill>
              </a:rPr>
              <a:t>VisualStudio</a:t>
            </a:r>
            <a:r>
              <a:rPr lang="nl-BE" sz="1400" dirty="0">
                <a:solidFill>
                  <a:schemeClr val="tx2"/>
                </a:solidFill>
              </a:rPr>
              <a:t> en in de package manager de default project op </a:t>
            </a:r>
            <a:r>
              <a:rPr lang="nl-BE" sz="1400" dirty="0" err="1">
                <a:solidFill>
                  <a:schemeClr val="tx2"/>
                </a:solidFill>
              </a:rPr>
              <a:t>Infrastructure</a:t>
            </a:r>
            <a:r>
              <a:rPr lang="nl-BE" sz="1400" dirty="0">
                <a:solidFill>
                  <a:schemeClr val="tx2"/>
                </a:solidFill>
              </a:rPr>
              <a:t> zetten.</a:t>
            </a:r>
          </a:p>
          <a:p>
            <a:pPr marL="800100" lvl="1" indent="-342900">
              <a:buFont typeface="+mj-lt"/>
              <a:buAutoNum type="arabicPeriod"/>
            </a:pPr>
            <a:endParaRPr lang="nl-BE" sz="1400" dirty="0">
              <a:solidFill>
                <a:schemeClr val="tx2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nl-BE" sz="1400" dirty="0">
                <a:solidFill>
                  <a:schemeClr val="tx2"/>
                </a:solidFill>
              </a:rPr>
              <a:t>De connectie string juist zetten voor u omgeving in de </a:t>
            </a:r>
            <a:r>
              <a:rPr lang="nl-BE" sz="1400" dirty="0" err="1">
                <a:solidFill>
                  <a:schemeClr val="tx2"/>
                </a:solidFill>
              </a:rPr>
              <a:t>Api</a:t>
            </a:r>
            <a:r>
              <a:rPr lang="nl-BE" sz="1400" dirty="0">
                <a:solidFill>
                  <a:schemeClr val="tx2"/>
                </a:solidFill>
              </a:rPr>
              <a:t> </a:t>
            </a:r>
            <a:r>
              <a:rPr lang="nl-BE" sz="1400" dirty="0" err="1">
                <a:solidFill>
                  <a:schemeClr val="tx2"/>
                </a:solidFill>
              </a:rPr>
              <a:t>appsettings.json</a:t>
            </a:r>
            <a:r>
              <a:rPr lang="nl-BE" sz="1400" dirty="0">
                <a:solidFill>
                  <a:schemeClr val="tx2"/>
                </a:solidFill>
              </a:rPr>
              <a:t> of </a:t>
            </a:r>
            <a:r>
              <a:rPr lang="nl-BE" sz="1400" dirty="0" err="1">
                <a:solidFill>
                  <a:schemeClr val="tx2"/>
                </a:solidFill>
              </a:rPr>
              <a:t>appsettings.Development.json</a:t>
            </a:r>
            <a:endParaRPr lang="nl-BE" sz="1400" dirty="0">
              <a:solidFill>
                <a:schemeClr val="tx2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endParaRPr lang="nl-BE" sz="1400" dirty="0">
              <a:solidFill>
                <a:schemeClr val="tx2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nl-BE" sz="1400" dirty="0">
                <a:solidFill>
                  <a:schemeClr val="tx2"/>
                </a:solidFill>
              </a:rPr>
              <a:t>Update-Database (Package Manager Console)</a:t>
            </a:r>
          </a:p>
          <a:p>
            <a:r>
              <a:rPr lang="nl-BE" sz="1800" b="1" dirty="0">
                <a:solidFill>
                  <a:schemeClr val="tx2"/>
                </a:solidFill>
              </a:rPr>
              <a:t>Database: </a:t>
            </a:r>
            <a:r>
              <a:rPr lang="nl-BE" sz="1800" dirty="0" err="1">
                <a:solidFill>
                  <a:schemeClr val="tx2"/>
                </a:solidFill>
              </a:rPr>
              <a:t>gb-sql</a:t>
            </a:r>
            <a:r>
              <a:rPr lang="nl-BE" sz="1800" dirty="0">
                <a:solidFill>
                  <a:schemeClr val="tx2"/>
                </a:solidFill>
              </a:rPr>
              <a:t>/</a:t>
            </a:r>
            <a:r>
              <a:rPr lang="nl-BE" sz="1800" dirty="0" err="1">
                <a:solidFill>
                  <a:schemeClr val="tx2"/>
                </a:solidFill>
              </a:rPr>
              <a:t>CuttingOptimizer</a:t>
            </a:r>
            <a:endParaRPr lang="nl-BE" sz="1800" dirty="0">
              <a:solidFill>
                <a:schemeClr val="tx2"/>
              </a:solidFill>
            </a:endParaRPr>
          </a:p>
          <a:p>
            <a:r>
              <a:rPr lang="nl-BE" sz="1800" b="1" dirty="0">
                <a:solidFill>
                  <a:schemeClr val="tx2"/>
                </a:solidFill>
              </a:rPr>
              <a:t>Windows </a:t>
            </a:r>
            <a:r>
              <a:rPr lang="nl-BE" sz="1800" b="1" dirty="0" err="1">
                <a:solidFill>
                  <a:schemeClr val="tx2"/>
                </a:solidFill>
              </a:rPr>
              <a:t>Credentials</a:t>
            </a:r>
            <a:r>
              <a:rPr lang="nl-BE" sz="1800" b="1" dirty="0">
                <a:solidFill>
                  <a:schemeClr val="tx2"/>
                </a:solidFill>
              </a:rPr>
              <a:t>: </a:t>
            </a:r>
            <a:r>
              <a:rPr lang="nl-BE" sz="1800" dirty="0" err="1">
                <a:solidFill>
                  <a:schemeClr val="tx2"/>
                </a:solidFill>
              </a:rPr>
              <a:t>CuttingOptimizer</a:t>
            </a:r>
            <a:r>
              <a:rPr lang="nl-BE" sz="1800" dirty="0">
                <a:solidFill>
                  <a:schemeClr val="tx2"/>
                </a:solidFill>
              </a:rPr>
              <a:t> SRV</a:t>
            </a:r>
          </a:p>
          <a:p>
            <a:pPr marL="457200" lvl="1" indent="0">
              <a:buNone/>
            </a:pPr>
            <a:endParaRPr lang="nl-BE" sz="1400" dirty="0">
              <a:solidFill>
                <a:schemeClr val="tx2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Afbeelding 3" descr="Afbeelding met tekst, schermopname, software, scherm&#10;&#10;Automatisch gegenereerde beschrijving">
            <a:extLst>
              <a:ext uri="{FF2B5EF4-FFF2-40B4-BE49-F238E27FC236}">
                <a16:creationId xmlns:a16="http://schemas.microsoft.com/office/drawing/2014/main" id="{8DA1C8D7-44E5-1D92-12C5-36612DB73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6898" y="2801944"/>
            <a:ext cx="5769111" cy="3865304"/>
          </a:xfrm>
          <a:prstGeom prst="rect">
            <a:avLst/>
          </a:prstGeom>
        </p:spPr>
      </p:pic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3B2173EA-0C52-1AAC-B922-848D027ABCA5}"/>
              </a:ext>
            </a:extLst>
          </p:cNvPr>
          <p:cNvSpPr txBox="1">
            <a:spLocks/>
          </p:cNvSpPr>
          <p:nvPr/>
        </p:nvSpPr>
        <p:spPr>
          <a:xfrm>
            <a:off x="804672" y="1731583"/>
            <a:ext cx="10582656" cy="5982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1800" dirty="0">
                <a:solidFill>
                  <a:schemeClr val="tx2"/>
                </a:solidFill>
              </a:rPr>
              <a:t>Er zijn </a:t>
            </a:r>
            <a:r>
              <a:rPr lang="nl-NL" sz="1800" dirty="0" err="1">
                <a:solidFill>
                  <a:schemeClr val="tx2"/>
                </a:solidFill>
              </a:rPr>
              <a:t>sequence</a:t>
            </a:r>
            <a:r>
              <a:rPr lang="nl-NL" sz="1800" dirty="0">
                <a:solidFill>
                  <a:schemeClr val="tx2"/>
                </a:solidFill>
              </a:rPr>
              <a:t> toegevoegd tot en met 2025. Deze moet elke jaar aangepast worden. Dit kan je doen door op lijn 26 de </a:t>
            </a:r>
            <a:r>
              <a:rPr lang="nl-NL" sz="1800" dirty="0" err="1">
                <a:solidFill>
                  <a:schemeClr val="tx2"/>
                </a:solidFill>
              </a:rPr>
              <a:t>HasDefaultValueSql</a:t>
            </a:r>
            <a:r>
              <a:rPr lang="nl-NL" sz="1800" dirty="0">
                <a:solidFill>
                  <a:schemeClr val="tx2"/>
                </a:solidFill>
              </a:rPr>
              <a:t> aan te passen naar de juiste </a:t>
            </a:r>
            <a:r>
              <a:rPr lang="nl-NL" sz="1800" dirty="0" err="1">
                <a:solidFill>
                  <a:schemeClr val="tx2"/>
                </a:solidFill>
              </a:rPr>
              <a:t>sequence</a:t>
            </a:r>
            <a:r>
              <a:rPr lang="nl-NL" sz="1800" dirty="0">
                <a:solidFill>
                  <a:schemeClr val="tx2"/>
                </a:solidFill>
              </a:rPr>
              <a:t> nummer.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9B25BB0B-5D60-6D23-E454-87D0DA5FB180}"/>
              </a:ext>
            </a:extLst>
          </p:cNvPr>
          <p:cNvSpPr txBox="1">
            <a:spLocks/>
          </p:cNvSpPr>
          <p:nvPr/>
        </p:nvSpPr>
        <p:spPr>
          <a:xfrm>
            <a:off x="804672" y="457200"/>
            <a:ext cx="10579398" cy="1299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3600" dirty="0">
                <a:solidFill>
                  <a:schemeClr val="tx2"/>
                </a:solidFill>
              </a:rPr>
              <a:t>Database</a:t>
            </a:r>
          </a:p>
        </p:txBody>
      </p:sp>
    </p:spTree>
    <p:extLst>
      <p:ext uri="{BB962C8B-B14F-4D97-AF65-F5344CB8AC3E}">
        <p14:creationId xmlns:p14="http://schemas.microsoft.com/office/powerpoint/2010/main" val="15024750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3B2173EA-0C52-1AAC-B922-848D027ABCA5}"/>
              </a:ext>
            </a:extLst>
          </p:cNvPr>
          <p:cNvSpPr txBox="1">
            <a:spLocks/>
          </p:cNvSpPr>
          <p:nvPr/>
        </p:nvSpPr>
        <p:spPr>
          <a:xfrm>
            <a:off x="804672" y="1731581"/>
            <a:ext cx="7938796" cy="190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1800" dirty="0">
                <a:solidFill>
                  <a:schemeClr val="tx2"/>
                </a:solidFill>
              </a:rPr>
              <a:t>Er zijn </a:t>
            </a:r>
            <a:r>
              <a:rPr lang="nl-NL" sz="1800" dirty="0" err="1">
                <a:solidFill>
                  <a:schemeClr val="tx2"/>
                </a:solidFill>
              </a:rPr>
              <a:t>Publish</a:t>
            </a:r>
            <a:r>
              <a:rPr lang="nl-NL" sz="1800" dirty="0">
                <a:solidFill>
                  <a:schemeClr val="tx2"/>
                </a:solidFill>
              </a:rPr>
              <a:t> </a:t>
            </a:r>
            <a:r>
              <a:rPr lang="nl-NL" sz="1800" dirty="0" err="1">
                <a:solidFill>
                  <a:schemeClr val="tx2"/>
                </a:solidFill>
              </a:rPr>
              <a:t>Profiles</a:t>
            </a:r>
            <a:r>
              <a:rPr lang="nl-NL" sz="1800" dirty="0">
                <a:solidFill>
                  <a:schemeClr val="tx2"/>
                </a:solidFill>
              </a:rPr>
              <a:t> voor </a:t>
            </a:r>
            <a:r>
              <a:rPr lang="nl-NL" sz="1800">
                <a:solidFill>
                  <a:schemeClr val="tx2"/>
                </a:solidFill>
              </a:rPr>
              <a:t>zien voor zowel </a:t>
            </a:r>
            <a:r>
              <a:rPr lang="nl-NL" sz="1800" dirty="0" err="1">
                <a:solidFill>
                  <a:schemeClr val="tx2"/>
                </a:solidFill>
              </a:rPr>
              <a:t>Blazor</a:t>
            </a:r>
            <a:r>
              <a:rPr lang="nl-NL" sz="1800" dirty="0">
                <a:solidFill>
                  <a:schemeClr val="tx2"/>
                </a:solidFill>
              </a:rPr>
              <a:t> als API project.</a:t>
            </a:r>
          </a:p>
          <a:p>
            <a:r>
              <a:rPr lang="nl-NL" sz="1800" dirty="0">
                <a:solidFill>
                  <a:schemeClr val="tx2"/>
                </a:solidFill>
              </a:rPr>
              <a:t>Als je rechts klikt op het API of </a:t>
            </a:r>
            <a:r>
              <a:rPr lang="nl-NL" sz="1800" dirty="0" err="1">
                <a:solidFill>
                  <a:schemeClr val="tx2"/>
                </a:solidFill>
              </a:rPr>
              <a:t>Blazor</a:t>
            </a:r>
            <a:r>
              <a:rPr lang="nl-NL" sz="1800" dirty="0">
                <a:solidFill>
                  <a:schemeClr val="tx2"/>
                </a:solidFill>
              </a:rPr>
              <a:t> project kan je de optie </a:t>
            </a:r>
            <a:r>
              <a:rPr lang="nl-NL" sz="1800" dirty="0" err="1">
                <a:solidFill>
                  <a:schemeClr val="tx2"/>
                </a:solidFill>
              </a:rPr>
              <a:t>Publisch</a:t>
            </a:r>
            <a:r>
              <a:rPr lang="nl-NL" sz="1800" dirty="0">
                <a:solidFill>
                  <a:schemeClr val="tx2"/>
                </a:solidFill>
              </a:rPr>
              <a:t> selecteren.</a:t>
            </a:r>
          </a:p>
          <a:p>
            <a:r>
              <a:rPr lang="nl-NL" sz="1800" dirty="0">
                <a:solidFill>
                  <a:schemeClr val="tx2"/>
                </a:solidFill>
              </a:rPr>
              <a:t>Dan krijg je de voorzien profile te zien en je kan op </a:t>
            </a:r>
            <a:r>
              <a:rPr lang="nl-NL" sz="1800" dirty="0" err="1">
                <a:solidFill>
                  <a:schemeClr val="tx2"/>
                </a:solidFill>
              </a:rPr>
              <a:t>Publish</a:t>
            </a:r>
            <a:r>
              <a:rPr lang="nl-NL" sz="1800" dirty="0">
                <a:solidFill>
                  <a:schemeClr val="tx2"/>
                </a:solidFill>
              </a:rPr>
              <a:t> klikken om dit naar de server te pushen.</a:t>
            </a:r>
          </a:p>
          <a:p>
            <a:r>
              <a:rPr lang="nl-NL" sz="1800" dirty="0">
                <a:solidFill>
                  <a:schemeClr val="tx2"/>
                </a:solidFill>
              </a:rPr>
              <a:t>Zie instellingen onderaan.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9B25BB0B-5D60-6D23-E454-87D0DA5FB180}"/>
              </a:ext>
            </a:extLst>
          </p:cNvPr>
          <p:cNvSpPr txBox="1">
            <a:spLocks/>
          </p:cNvSpPr>
          <p:nvPr/>
        </p:nvSpPr>
        <p:spPr>
          <a:xfrm>
            <a:off x="804672" y="457200"/>
            <a:ext cx="10579398" cy="1299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3600" dirty="0" err="1">
                <a:solidFill>
                  <a:schemeClr val="tx2"/>
                </a:solidFill>
              </a:rPr>
              <a:t>Publish</a:t>
            </a:r>
            <a:r>
              <a:rPr lang="nl-BE" sz="3600" dirty="0">
                <a:solidFill>
                  <a:schemeClr val="tx2"/>
                </a:solidFill>
              </a:rPr>
              <a:t> </a:t>
            </a:r>
            <a:r>
              <a:rPr lang="nl-BE" sz="3600" dirty="0" err="1">
                <a:solidFill>
                  <a:schemeClr val="tx2"/>
                </a:solidFill>
              </a:rPr>
              <a:t>Blazor</a:t>
            </a:r>
            <a:r>
              <a:rPr lang="nl-BE" sz="3600" dirty="0">
                <a:solidFill>
                  <a:schemeClr val="tx2"/>
                </a:solidFill>
              </a:rPr>
              <a:t> &amp; API</a:t>
            </a:r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8FE883D2-4A00-1C12-4F32-05D4704B0B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" r="50900" b="62912"/>
          <a:stretch/>
        </p:blipFill>
        <p:spPr>
          <a:xfrm>
            <a:off x="22862" y="3714181"/>
            <a:ext cx="5942509" cy="3143819"/>
          </a:xfrm>
          <a:prstGeom prst="rect">
            <a:avLst/>
          </a:prstGeom>
        </p:spPr>
      </p:pic>
      <p:pic>
        <p:nvPicPr>
          <p:cNvPr id="17" name="Afbeelding 16">
            <a:extLst>
              <a:ext uri="{FF2B5EF4-FFF2-40B4-BE49-F238E27FC236}">
                <a16:creationId xmlns:a16="http://schemas.microsoft.com/office/drawing/2014/main" id="{EED70224-DE56-275E-E630-AA3615C1AC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00" r="50629" b="63000"/>
          <a:stretch/>
        </p:blipFill>
        <p:spPr>
          <a:xfrm>
            <a:off x="6183780" y="3714181"/>
            <a:ext cx="6008219" cy="3152527"/>
          </a:xfrm>
          <a:prstGeom prst="rect">
            <a:avLst/>
          </a:prstGeom>
        </p:spPr>
      </p:pic>
      <p:pic>
        <p:nvPicPr>
          <p:cNvPr id="19" name="Afbeelding 18">
            <a:extLst>
              <a:ext uri="{FF2B5EF4-FFF2-40B4-BE49-F238E27FC236}">
                <a16:creationId xmlns:a16="http://schemas.microsoft.com/office/drawing/2014/main" id="{4EA648B1-B348-B02C-B41C-0B42411B03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3468" y="0"/>
            <a:ext cx="3448531" cy="295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5761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3B2173EA-0C52-1AAC-B922-848D027ABCA5}"/>
              </a:ext>
            </a:extLst>
          </p:cNvPr>
          <p:cNvSpPr txBox="1">
            <a:spLocks/>
          </p:cNvSpPr>
          <p:nvPr/>
        </p:nvSpPr>
        <p:spPr>
          <a:xfrm>
            <a:off x="804672" y="1731582"/>
            <a:ext cx="10582656" cy="204609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nl-NL" sz="1800" dirty="0" err="1">
                <a:solidFill>
                  <a:schemeClr val="tx2"/>
                </a:solidFill>
              </a:rPr>
              <a:t>Calculator.razor</a:t>
            </a:r>
            <a:r>
              <a:rPr lang="nl-NL" sz="1800" dirty="0">
                <a:solidFill>
                  <a:schemeClr val="tx2"/>
                </a:solidFill>
              </a:rPr>
              <a:t> -&gt; </a:t>
            </a:r>
            <a:r>
              <a:rPr lang="nl-NL" sz="1800" dirty="0" err="1">
                <a:solidFill>
                  <a:schemeClr val="tx2"/>
                </a:solidFill>
              </a:rPr>
              <a:t>HandleSubmit</a:t>
            </a:r>
            <a:r>
              <a:rPr lang="nl-NL" sz="1800" dirty="0">
                <a:solidFill>
                  <a:schemeClr val="tx2"/>
                </a:solidFill>
              </a:rPr>
              <a:t>()</a:t>
            </a:r>
          </a:p>
          <a:p>
            <a:pPr marL="342900" indent="-342900">
              <a:buFont typeface="+mj-lt"/>
              <a:buAutoNum type="arabicPeriod"/>
            </a:pPr>
            <a:r>
              <a:rPr lang="nl-NL" sz="1800" dirty="0" err="1">
                <a:solidFill>
                  <a:schemeClr val="tx2"/>
                </a:solidFill>
              </a:rPr>
              <a:t>CalculatorSerice.cs</a:t>
            </a:r>
            <a:r>
              <a:rPr lang="nl-NL" sz="1800" dirty="0">
                <a:solidFill>
                  <a:schemeClr val="tx2"/>
                </a:solidFill>
              </a:rPr>
              <a:t> -&gt; </a:t>
            </a:r>
            <a:r>
              <a:rPr lang="nl-NL" sz="1800" dirty="0" err="1">
                <a:solidFill>
                  <a:schemeClr val="tx2"/>
                </a:solidFill>
              </a:rPr>
              <a:t>Place</a:t>
            </a:r>
            <a:r>
              <a:rPr lang="nl-NL" sz="1800" dirty="0">
                <a:solidFill>
                  <a:schemeClr val="tx2"/>
                </a:solidFill>
              </a:rPr>
              <a:t>()</a:t>
            </a:r>
          </a:p>
          <a:p>
            <a:pPr marL="800100" lvl="1" indent="-342900">
              <a:buFont typeface="+mj-lt"/>
              <a:buAutoNum type="arabicPeriod"/>
            </a:pPr>
            <a:r>
              <a:rPr lang="nl-NL" sz="1600" dirty="0" err="1">
                <a:solidFill>
                  <a:schemeClr val="tx2"/>
                </a:solidFill>
              </a:rPr>
              <a:t>Init</a:t>
            </a:r>
            <a:r>
              <a:rPr lang="nl-NL" sz="1600" dirty="0">
                <a:solidFill>
                  <a:schemeClr val="tx2"/>
                </a:solidFill>
              </a:rPr>
              <a:t>() -&gt; </a:t>
            </a:r>
            <a:r>
              <a:rPr lang="nl-NL" sz="1600" dirty="0" err="1">
                <a:solidFill>
                  <a:schemeClr val="tx2"/>
                </a:solidFill>
              </a:rPr>
              <a:t>Convert</a:t>
            </a:r>
            <a:r>
              <a:rPr lang="nl-NL" sz="1600" dirty="0">
                <a:solidFill>
                  <a:schemeClr val="tx2"/>
                </a:solidFill>
              </a:rPr>
              <a:t> Plates naar </a:t>
            </a:r>
            <a:r>
              <a:rPr lang="nl-NL" sz="1600" dirty="0" err="1">
                <a:solidFill>
                  <a:schemeClr val="tx2"/>
                </a:solidFill>
              </a:rPr>
              <a:t>SVG’s</a:t>
            </a:r>
            <a:r>
              <a:rPr lang="nl-NL" sz="1600" dirty="0">
                <a:solidFill>
                  <a:schemeClr val="tx2"/>
                </a:solidFill>
              </a:rPr>
              <a:t> en voorziet </a:t>
            </a:r>
            <a:r>
              <a:rPr lang="nl-NL" sz="1600" dirty="0" err="1">
                <a:solidFill>
                  <a:schemeClr val="tx2"/>
                </a:solidFill>
              </a:rPr>
              <a:t>alls</a:t>
            </a:r>
            <a:r>
              <a:rPr lang="nl-NL" sz="1600" dirty="0">
                <a:solidFill>
                  <a:schemeClr val="tx2"/>
                </a:solidFill>
              </a:rPr>
              <a:t> </a:t>
            </a:r>
            <a:r>
              <a:rPr lang="nl-NL" sz="1600" dirty="0" err="1">
                <a:solidFill>
                  <a:schemeClr val="tx2"/>
                </a:solidFill>
              </a:rPr>
              <a:t>SVG’s</a:t>
            </a:r>
            <a:r>
              <a:rPr lang="nl-NL" sz="1600" dirty="0">
                <a:solidFill>
                  <a:schemeClr val="tx2"/>
                </a:solidFill>
              </a:rPr>
              <a:t> van een lege </a:t>
            </a:r>
            <a:r>
              <a:rPr lang="nl-NL" sz="1600" dirty="0" err="1">
                <a:solidFill>
                  <a:schemeClr val="tx2"/>
                </a:solidFill>
              </a:rPr>
              <a:t>group</a:t>
            </a:r>
            <a:r>
              <a:rPr lang="nl-NL" sz="1600" dirty="0">
                <a:solidFill>
                  <a:schemeClr val="tx2"/>
                </a:solidFill>
              </a:rPr>
              <a:t> waar op gezocht wordt (lege plaats).</a:t>
            </a:r>
          </a:p>
          <a:p>
            <a:pPr marL="800100" lvl="1" indent="-342900">
              <a:buFont typeface="+mj-lt"/>
              <a:buAutoNum type="arabicPeriod"/>
            </a:pPr>
            <a:r>
              <a:rPr lang="nl-NL" sz="1600" dirty="0" err="1">
                <a:solidFill>
                  <a:schemeClr val="tx2"/>
                </a:solidFill>
              </a:rPr>
              <a:t>ChooseCalcuation</a:t>
            </a:r>
            <a:r>
              <a:rPr lang="nl-NL" sz="1600" dirty="0">
                <a:solidFill>
                  <a:schemeClr val="tx2"/>
                </a:solidFill>
              </a:rPr>
              <a:t>() -&gt; Verwerking van resultaten.</a:t>
            </a:r>
          </a:p>
          <a:p>
            <a:pPr lvl="2"/>
            <a:r>
              <a:rPr lang="nl-NL" sz="1300" dirty="0" err="1">
                <a:solidFill>
                  <a:schemeClr val="tx2"/>
                </a:solidFill>
              </a:rPr>
              <a:t>CalculateGroupsVertical</a:t>
            </a:r>
            <a:r>
              <a:rPr lang="nl-NL" sz="1300" dirty="0">
                <a:solidFill>
                  <a:schemeClr val="tx2"/>
                </a:solidFill>
              </a:rPr>
              <a:t>() -&gt; plaatsen van items verticaal.</a:t>
            </a:r>
          </a:p>
          <a:p>
            <a:pPr lvl="2"/>
            <a:r>
              <a:rPr lang="nl-NL" sz="1300" dirty="0" err="1">
                <a:solidFill>
                  <a:schemeClr val="tx2"/>
                </a:solidFill>
              </a:rPr>
              <a:t>CalculateGroupBlock</a:t>
            </a:r>
            <a:r>
              <a:rPr lang="nl-NL" sz="1300" dirty="0">
                <a:solidFill>
                  <a:schemeClr val="tx2"/>
                </a:solidFill>
              </a:rPr>
              <a:t>() -&gt; plaatsen van items in block.</a:t>
            </a:r>
          </a:p>
          <a:p>
            <a:pPr lvl="2"/>
            <a:r>
              <a:rPr lang="nl-NL" sz="1300" dirty="0" err="1">
                <a:solidFill>
                  <a:schemeClr val="tx2"/>
                </a:solidFill>
              </a:rPr>
              <a:t>AddSvg</a:t>
            </a:r>
            <a:r>
              <a:rPr lang="nl-NL" sz="1300" dirty="0">
                <a:solidFill>
                  <a:schemeClr val="tx2"/>
                </a:solidFill>
              </a:rPr>
              <a:t>() -&gt; toevoegen van </a:t>
            </a:r>
            <a:r>
              <a:rPr lang="nl-NL" sz="1300" dirty="0" err="1">
                <a:solidFill>
                  <a:schemeClr val="tx2"/>
                </a:solidFill>
              </a:rPr>
              <a:t>niewe</a:t>
            </a:r>
            <a:r>
              <a:rPr lang="nl-NL" sz="1300" dirty="0">
                <a:solidFill>
                  <a:schemeClr val="tx2"/>
                </a:solidFill>
              </a:rPr>
              <a:t> standaardplaat omdat er geen plaats meer is.</a:t>
            </a:r>
          </a:p>
          <a:p>
            <a:pPr marL="800100" lvl="1" indent="-342900">
              <a:buFont typeface="+mj-lt"/>
              <a:buAutoNum type="arabicPeriod"/>
            </a:pPr>
            <a:r>
              <a:rPr lang="nl-NL" sz="1600" dirty="0">
                <a:solidFill>
                  <a:schemeClr val="tx2"/>
                </a:solidFill>
              </a:rPr>
              <a:t>List&lt;</a:t>
            </a:r>
            <a:r>
              <a:rPr lang="nl-NL" sz="1600" dirty="0" err="1">
                <a:solidFill>
                  <a:schemeClr val="tx2"/>
                </a:solidFill>
              </a:rPr>
              <a:t>Svg</a:t>
            </a:r>
            <a:r>
              <a:rPr lang="nl-NL" sz="1600" dirty="0">
                <a:solidFill>
                  <a:schemeClr val="tx2"/>
                </a:solidFill>
              </a:rPr>
              <a:t>&gt; </a:t>
            </a:r>
            <a:r>
              <a:rPr lang="nl-NL" sz="1600" dirty="0" err="1">
                <a:solidFill>
                  <a:schemeClr val="tx2"/>
                </a:solidFill>
              </a:rPr>
              <a:t>svgs</a:t>
            </a:r>
            <a:r>
              <a:rPr lang="nl-NL" sz="1600" dirty="0">
                <a:solidFill>
                  <a:schemeClr val="tx2"/>
                </a:solidFill>
              </a:rPr>
              <a:t> -&gt; </a:t>
            </a:r>
            <a:r>
              <a:rPr lang="nl-NL" sz="1600" dirty="0" err="1">
                <a:solidFill>
                  <a:schemeClr val="tx2"/>
                </a:solidFill>
              </a:rPr>
              <a:t>Calculator.razor</a:t>
            </a:r>
            <a:endParaRPr lang="nl-NL" sz="1600" dirty="0">
              <a:solidFill>
                <a:schemeClr val="tx2"/>
              </a:solidFill>
            </a:endParaRPr>
          </a:p>
          <a:p>
            <a:pPr marL="1257300" lvl="2" indent="-342900">
              <a:buFont typeface="+mj-lt"/>
              <a:buAutoNum type="arabicPeriod"/>
            </a:pPr>
            <a:endParaRPr lang="nl-NL" sz="800" dirty="0">
              <a:solidFill>
                <a:schemeClr val="tx2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endParaRPr lang="nl-NL" sz="800" dirty="0">
              <a:solidFill>
                <a:schemeClr val="tx2"/>
              </a:solidFill>
            </a:endParaRPr>
          </a:p>
          <a:p>
            <a:pPr lvl="1"/>
            <a:endParaRPr lang="nl-NL" sz="1400" dirty="0">
              <a:solidFill>
                <a:schemeClr val="tx2"/>
              </a:solidFill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9B25BB0B-5D60-6D23-E454-87D0DA5FB180}"/>
              </a:ext>
            </a:extLst>
          </p:cNvPr>
          <p:cNvSpPr txBox="1">
            <a:spLocks/>
          </p:cNvSpPr>
          <p:nvPr/>
        </p:nvSpPr>
        <p:spPr>
          <a:xfrm>
            <a:off x="804672" y="457200"/>
            <a:ext cx="10579398" cy="1299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3600" dirty="0">
                <a:solidFill>
                  <a:schemeClr val="tx2"/>
                </a:solidFill>
              </a:rPr>
              <a:t>Application Flow van </a:t>
            </a:r>
            <a:r>
              <a:rPr lang="nl-BE" sz="3600" dirty="0" err="1">
                <a:solidFill>
                  <a:schemeClr val="tx2"/>
                </a:solidFill>
              </a:rPr>
              <a:t>Blazor</a:t>
            </a:r>
            <a:r>
              <a:rPr lang="nl-BE" sz="3600" dirty="0">
                <a:solidFill>
                  <a:schemeClr val="tx2"/>
                </a:solidFill>
              </a:rPr>
              <a:t> (Client)</a:t>
            </a:r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7BB43D77-E774-65DD-E467-B5314F4EAB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12"/>
          <a:stretch/>
        </p:blipFill>
        <p:spPr>
          <a:xfrm>
            <a:off x="2161626" y="4008296"/>
            <a:ext cx="7868748" cy="2594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024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9B25BB0B-5D60-6D23-E454-87D0DA5FB180}"/>
              </a:ext>
            </a:extLst>
          </p:cNvPr>
          <p:cNvSpPr txBox="1">
            <a:spLocks/>
          </p:cNvSpPr>
          <p:nvPr/>
        </p:nvSpPr>
        <p:spPr>
          <a:xfrm>
            <a:off x="6417733" y="490537"/>
            <a:ext cx="5291663" cy="16287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dirty="0">
                <a:solidFill>
                  <a:schemeClr val="tx2"/>
                </a:solidFill>
              </a:rPr>
              <a:t>Code </a:t>
            </a:r>
            <a:r>
              <a:rPr lang="nl-BE" sz="4000" dirty="0" err="1">
                <a:solidFill>
                  <a:schemeClr val="tx2"/>
                </a:solidFill>
              </a:rPr>
              <a:t>optimalizeren</a:t>
            </a:r>
            <a:endParaRPr lang="nl-BE" sz="4000" dirty="0">
              <a:solidFill>
                <a:schemeClr val="tx2"/>
              </a:solidFill>
            </a:endParaRPr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B7A1DB2D-8B59-4251-8968-383BCB825F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" r="52212" b="-23"/>
          <a:stretch/>
        </p:blipFill>
        <p:spPr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3B2173EA-0C52-1AAC-B922-848D027ABCA5}"/>
              </a:ext>
            </a:extLst>
          </p:cNvPr>
          <p:cNvSpPr txBox="1">
            <a:spLocks/>
          </p:cNvSpPr>
          <p:nvPr/>
        </p:nvSpPr>
        <p:spPr>
          <a:xfrm>
            <a:off x="6417734" y="2614612"/>
            <a:ext cx="5291663" cy="3752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2"/>
                </a:solidFill>
              </a:rPr>
              <a:t>In de </a:t>
            </a:r>
            <a:r>
              <a:rPr lang="en-US" sz="1800" dirty="0" err="1">
                <a:solidFill>
                  <a:schemeClr val="tx2"/>
                </a:solidFill>
              </a:rPr>
              <a:t>ChooseCalculation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worden</a:t>
            </a:r>
            <a:r>
              <a:rPr lang="en-US" sz="1800" dirty="0">
                <a:solidFill>
                  <a:schemeClr val="tx2"/>
                </a:solidFill>
              </a:rPr>
              <a:t> alle </a:t>
            </a:r>
            <a:r>
              <a:rPr lang="en-US" sz="1800" dirty="0" err="1">
                <a:solidFill>
                  <a:schemeClr val="tx2"/>
                </a:solidFill>
              </a:rPr>
              <a:t>mogelijkheden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berekend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en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worden</a:t>
            </a:r>
            <a:r>
              <a:rPr lang="en-US" sz="1800" dirty="0">
                <a:solidFill>
                  <a:schemeClr val="tx2"/>
                </a:solidFill>
              </a:rPr>
              <a:t> in results </a:t>
            </a:r>
            <a:r>
              <a:rPr lang="en-US" sz="1800" dirty="0" err="1">
                <a:solidFill>
                  <a:schemeClr val="tx2"/>
                </a:solidFill>
              </a:rPr>
              <a:t>gestoken</a:t>
            </a:r>
            <a:r>
              <a:rPr lang="en-US" sz="1800" dirty="0">
                <a:solidFill>
                  <a:schemeClr val="tx2"/>
                </a:solidFill>
              </a:rPr>
              <a:t> met de </a:t>
            </a:r>
            <a:r>
              <a:rPr lang="en-US" sz="1800" dirty="0" err="1">
                <a:solidFill>
                  <a:schemeClr val="tx2"/>
                </a:solidFill>
              </a:rPr>
              <a:t>nodig</a:t>
            </a:r>
            <a:r>
              <a:rPr lang="en-US" sz="1800" dirty="0">
                <a:solidFill>
                  <a:schemeClr val="tx2"/>
                </a:solidFill>
              </a:rPr>
              <a:t> data.</a:t>
            </a:r>
          </a:p>
          <a:p>
            <a:r>
              <a:rPr lang="en-US" sz="1800" dirty="0">
                <a:solidFill>
                  <a:schemeClr val="tx2"/>
                </a:solidFill>
              </a:rPr>
              <a:t>Als je </a:t>
            </a:r>
            <a:r>
              <a:rPr lang="en-US" sz="1800" dirty="0" err="1">
                <a:solidFill>
                  <a:schemeClr val="tx2"/>
                </a:solidFill>
              </a:rPr>
              <a:t>logica</a:t>
            </a:r>
            <a:r>
              <a:rPr lang="en-US" sz="1800" dirty="0">
                <a:solidFill>
                  <a:schemeClr val="tx2"/>
                </a:solidFill>
              </a:rPr>
              <a:t> van het </a:t>
            </a:r>
            <a:r>
              <a:rPr lang="en-US" sz="1800" dirty="0" err="1">
                <a:solidFill>
                  <a:schemeClr val="tx2"/>
                </a:solidFill>
              </a:rPr>
              <a:t>plaatsen</a:t>
            </a:r>
            <a:r>
              <a:rPr lang="en-US" sz="1800" dirty="0">
                <a:solidFill>
                  <a:schemeClr val="tx2"/>
                </a:solidFill>
              </a:rPr>
              <a:t> van items </a:t>
            </a:r>
            <a:r>
              <a:rPr lang="en-US" sz="1800" dirty="0" err="1">
                <a:solidFill>
                  <a:schemeClr val="tx2"/>
                </a:solidFill>
              </a:rPr>
              <a:t>wil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aanpassen</a:t>
            </a:r>
            <a:r>
              <a:rPr lang="en-US" sz="1800" dirty="0">
                <a:solidFill>
                  <a:schemeClr val="tx2"/>
                </a:solidFill>
              </a:rPr>
              <a:t>, </a:t>
            </a:r>
            <a:r>
              <a:rPr lang="en-US" sz="1800" dirty="0" err="1">
                <a:solidFill>
                  <a:schemeClr val="tx2"/>
                </a:solidFill>
              </a:rPr>
              <a:t>kan</a:t>
            </a:r>
            <a:r>
              <a:rPr lang="en-US" sz="1800" dirty="0">
                <a:solidFill>
                  <a:schemeClr val="tx2"/>
                </a:solidFill>
              </a:rPr>
              <a:t> je best in </a:t>
            </a:r>
            <a:r>
              <a:rPr lang="en-US" sz="1800" dirty="0" err="1">
                <a:solidFill>
                  <a:schemeClr val="tx2"/>
                </a:solidFill>
              </a:rPr>
              <a:t>deze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functie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doen</a:t>
            </a:r>
            <a:r>
              <a:rPr lang="en-US" sz="1800" dirty="0">
                <a:solidFill>
                  <a:schemeClr val="tx2"/>
                </a:solidFill>
              </a:rPr>
              <a:t>.</a:t>
            </a:r>
          </a:p>
          <a:p>
            <a:r>
              <a:rPr lang="en-US" sz="1800" dirty="0" err="1">
                <a:solidFill>
                  <a:schemeClr val="tx2"/>
                </a:solidFill>
              </a:rPr>
              <a:t>Bij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fineer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wordt</a:t>
            </a:r>
            <a:r>
              <a:rPr lang="en-US" sz="1800" dirty="0">
                <a:solidFill>
                  <a:schemeClr val="tx2"/>
                </a:solidFill>
              </a:rPr>
              <a:t> er </a:t>
            </a:r>
            <a:r>
              <a:rPr lang="en-US" sz="1800" dirty="0" err="1">
                <a:solidFill>
                  <a:schemeClr val="tx2"/>
                </a:solidFill>
              </a:rPr>
              <a:t>niet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gesorteerd</a:t>
            </a:r>
            <a:r>
              <a:rPr lang="en-US" sz="1800" dirty="0">
                <a:solidFill>
                  <a:schemeClr val="tx2"/>
                </a:solidFill>
              </a:rPr>
              <a:t> op </a:t>
            </a:r>
            <a:r>
              <a:rPr lang="en-US" sz="1800" dirty="0" err="1">
                <a:solidFill>
                  <a:schemeClr val="tx2"/>
                </a:solidFill>
              </a:rPr>
              <a:t>groote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wel</a:t>
            </a:r>
            <a:r>
              <a:rPr lang="en-US" sz="1800" dirty="0">
                <a:solidFill>
                  <a:schemeClr val="tx2"/>
                </a:solidFill>
              </a:rPr>
              <a:t> op </a:t>
            </a:r>
            <a:r>
              <a:rPr lang="en-US" sz="1800" dirty="0" err="1">
                <a:solidFill>
                  <a:schemeClr val="tx2"/>
                </a:solidFill>
              </a:rPr>
              <a:t>totale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mogelijk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oppervlakte</a:t>
            </a:r>
            <a:r>
              <a:rPr lang="en-US" sz="1800" dirty="0">
                <a:solidFill>
                  <a:schemeClr val="tx2"/>
                </a:solidFill>
              </a:rPr>
              <a:t>.</a:t>
            </a:r>
          </a:p>
          <a:p>
            <a:r>
              <a:rPr lang="en-US" sz="1800" dirty="0">
                <a:solidFill>
                  <a:schemeClr val="tx2"/>
                </a:solidFill>
              </a:rPr>
              <a:t>Als </a:t>
            </a:r>
            <a:r>
              <a:rPr lang="en-US" sz="1800" dirty="0" err="1">
                <a:solidFill>
                  <a:schemeClr val="tx2"/>
                </a:solidFill>
              </a:rPr>
              <a:t>fineer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niet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goed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zou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werken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kan</a:t>
            </a:r>
            <a:r>
              <a:rPr lang="en-US" sz="1800" dirty="0">
                <a:solidFill>
                  <a:schemeClr val="tx2"/>
                </a:solidFill>
              </a:rPr>
              <a:t> je </a:t>
            </a:r>
            <a:r>
              <a:rPr lang="en-US" sz="1800" dirty="0" err="1">
                <a:solidFill>
                  <a:schemeClr val="tx2"/>
                </a:solidFill>
              </a:rPr>
              <a:t>proberen</a:t>
            </a:r>
            <a:r>
              <a:rPr lang="en-US" sz="1800" dirty="0">
                <a:solidFill>
                  <a:schemeClr val="tx2"/>
                </a:solidFill>
              </a:rPr>
              <a:t> de </a:t>
            </a:r>
            <a:r>
              <a:rPr lang="en-US" sz="1800" dirty="0" err="1">
                <a:solidFill>
                  <a:schemeClr val="tx2"/>
                </a:solidFill>
              </a:rPr>
              <a:t>HorizontalAlignment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altijd</a:t>
            </a:r>
            <a:r>
              <a:rPr lang="en-US" sz="1800" dirty="0">
                <a:solidFill>
                  <a:schemeClr val="tx2"/>
                </a:solidFill>
              </a:rPr>
              <a:t> op true </a:t>
            </a:r>
            <a:r>
              <a:rPr lang="en-US" sz="1800" dirty="0" err="1">
                <a:solidFill>
                  <a:schemeClr val="tx2"/>
                </a:solidFill>
              </a:rPr>
              <a:t>zetten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voor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fineer</a:t>
            </a:r>
            <a:r>
              <a:rPr lang="en-US" sz="1800" dirty="0">
                <a:solidFill>
                  <a:schemeClr val="tx2"/>
                </a:solidFill>
              </a:rPr>
              <a:t>. Maar </a:t>
            </a:r>
            <a:r>
              <a:rPr lang="en-US" sz="1800" dirty="0" err="1">
                <a:solidFill>
                  <a:schemeClr val="tx2"/>
                </a:solidFill>
              </a:rPr>
              <a:t>voor</a:t>
            </a:r>
            <a:r>
              <a:rPr lang="en-US" sz="1800" dirty="0">
                <a:solidFill>
                  <a:schemeClr val="tx2"/>
                </a:solidFill>
              </a:rPr>
              <a:t> alle </a:t>
            </a:r>
            <a:r>
              <a:rPr lang="en-US" sz="1800" dirty="0" err="1">
                <a:solidFill>
                  <a:schemeClr val="tx2"/>
                </a:solidFill>
              </a:rPr>
              <a:t>andere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mogelijkheden</a:t>
            </a:r>
            <a:r>
              <a:rPr lang="en-US" sz="1800" dirty="0">
                <a:solidFill>
                  <a:schemeClr val="tx2"/>
                </a:solidFill>
              </a:rPr>
              <a:t> best laten </a:t>
            </a:r>
            <a:r>
              <a:rPr lang="en-US" sz="1800" dirty="0" err="1">
                <a:solidFill>
                  <a:schemeClr val="tx2"/>
                </a:solidFill>
              </a:rPr>
              <a:t>staan</a:t>
            </a:r>
            <a:r>
              <a:rPr lang="en-US" sz="1800" dirty="0">
                <a:solidFill>
                  <a:schemeClr val="tx2"/>
                </a:solidFill>
              </a:rPr>
              <a:t>. Dan </a:t>
            </a:r>
            <a:r>
              <a:rPr lang="en-US" sz="1800" dirty="0" err="1">
                <a:solidFill>
                  <a:schemeClr val="tx2"/>
                </a:solidFill>
              </a:rPr>
              <a:t>kan</a:t>
            </a:r>
            <a:r>
              <a:rPr lang="en-US" sz="1800" dirty="0">
                <a:solidFill>
                  <a:schemeClr val="tx2"/>
                </a:solidFill>
              </a:rPr>
              <a:t> het in alle </a:t>
            </a:r>
            <a:r>
              <a:rPr lang="en-US" sz="1800" dirty="0" err="1">
                <a:solidFill>
                  <a:schemeClr val="tx2"/>
                </a:solidFill>
              </a:rPr>
              <a:t>richtingen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draaien</a:t>
            </a:r>
            <a:r>
              <a:rPr lang="en-US" sz="1800" dirty="0">
                <a:solidFill>
                  <a:schemeClr val="tx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0560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17BDD930-0E65-490A-9CE5-554C357C4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3A912C67-99A1-4956-8F68-1846C2177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2BDB3ED-9715-F052-6689-06DD948E0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7200"/>
            <a:ext cx="10579398" cy="1299411"/>
          </a:xfrm>
        </p:spPr>
        <p:txBody>
          <a:bodyPr>
            <a:normAutofit/>
          </a:bodyPr>
          <a:lstStyle/>
          <a:p>
            <a:r>
              <a:rPr lang="nl-BE" sz="3600" dirty="0">
                <a:solidFill>
                  <a:schemeClr val="tx2"/>
                </a:solidFill>
              </a:rPr>
              <a:t>Project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94E51C6-0756-7FAC-58A2-5D4CA3505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6436" y="2827419"/>
            <a:ext cx="7107635" cy="3227626"/>
          </a:xfrm>
        </p:spPr>
        <p:txBody>
          <a:bodyPr anchor="ctr">
            <a:normAutofit/>
          </a:bodyPr>
          <a:lstStyle/>
          <a:p>
            <a:r>
              <a:rPr lang="nl-BE" sz="1200" b="1" dirty="0" err="1">
                <a:solidFill>
                  <a:schemeClr val="tx2"/>
                </a:solidFill>
              </a:rPr>
              <a:t>Azure</a:t>
            </a:r>
            <a:r>
              <a:rPr lang="nl-BE" sz="1200" b="1" dirty="0">
                <a:solidFill>
                  <a:schemeClr val="tx2"/>
                </a:solidFill>
              </a:rPr>
              <a:t> </a:t>
            </a:r>
            <a:r>
              <a:rPr lang="nl-BE" sz="1200" b="1" dirty="0" err="1">
                <a:solidFill>
                  <a:schemeClr val="tx2"/>
                </a:solidFill>
              </a:rPr>
              <a:t>Devops</a:t>
            </a:r>
            <a:r>
              <a:rPr lang="nl-BE" sz="1200" b="1" dirty="0">
                <a:solidFill>
                  <a:schemeClr val="tx2"/>
                </a:solidFill>
              </a:rPr>
              <a:t>: </a:t>
            </a:r>
            <a:r>
              <a:rPr lang="nl-BE" sz="1200" dirty="0">
                <a:solidFill>
                  <a:schemeClr val="tx2"/>
                </a:solidFill>
                <a:hlinkClick r:id="rId2"/>
              </a:rPr>
              <a:t>https://dev.azure.com/Benvitec-Stage/CuttingOptimizer</a:t>
            </a:r>
            <a:endParaRPr lang="nl-BE" sz="1200" dirty="0">
              <a:solidFill>
                <a:schemeClr val="tx2"/>
              </a:solidFill>
            </a:endParaRPr>
          </a:p>
          <a:p>
            <a:r>
              <a:rPr lang="nl-BE" sz="1200" b="1" dirty="0">
                <a:solidFill>
                  <a:schemeClr val="tx2"/>
                </a:solidFill>
              </a:rPr>
              <a:t>Git: </a:t>
            </a:r>
            <a:r>
              <a:rPr lang="nl-BE" sz="1200" dirty="0">
                <a:solidFill>
                  <a:schemeClr val="tx2"/>
                </a:solidFill>
                <a:hlinkClick r:id="rId3"/>
              </a:rPr>
              <a:t>https://Benvitec-Stage@dev.azure.com/Benvitec-Stage/CuttingOptimizer/_git/CuttingOptimizer</a:t>
            </a:r>
            <a:endParaRPr lang="nl-BE" sz="1200" dirty="0">
              <a:solidFill>
                <a:schemeClr val="tx2"/>
              </a:solidFill>
            </a:endParaRPr>
          </a:p>
          <a:p>
            <a:r>
              <a:rPr lang="nl-BE" sz="1200" b="1" dirty="0">
                <a:solidFill>
                  <a:schemeClr val="tx2"/>
                </a:solidFill>
              </a:rPr>
              <a:t>Structuur</a:t>
            </a:r>
          </a:p>
          <a:p>
            <a:pPr lvl="1"/>
            <a:r>
              <a:rPr lang="nl-BE" sz="1200" dirty="0">
                <a:solidFill>
                  <a:schemeClr val="tx2"/>
                </a:solidFill>
              </a:rPr>
              <a:t>API			</a:t>
            </a:r>
            <a:r>
              <a:rPr lang="nl-BE" sz="1200" b="1" dirty="0">
                <a:solidFill>
                  <a:schemeClr val="tx2"/>
                </a:solidFill>
              </a:rPr>
              <a:t>-&gt; Swagger, </a:t>
            </a:r>
            <a:r>
              <a:rPr lang="nl-BE" sz="1200" b="1" dirty="0" err="1">
                <a:solidFill>
                  <a:schemeClr val="tx2"/>
                </a:solidFill>
              </a:rPr>
              <a:t>api</a:t>
            </a:r>
            <a:r>
              <a:rPr lang="nl-BE" sz="1200" b="1" dirty="0">
                <a:solidFill>
                  <a:schemeClr val="tx2"/>
                </a:solidFill>
              </a:rPr>
              <a:t> calls die met de DB communiceren</a:t>
            </a:r>
          </a:p>
          <a:p>
            <a:pPr lvl="1"/>
            <a:r>
              <a:rPr lang="nl-BE" sz="1200" dirty="0" err="1">
                <a:solidFill>
                  <a:schemeClr val="tx2"/>
                </a:solidFill>
              </a:rPr>
              <a:t>AppLogic</a:t>
            </a:r>
            <a:r>
              <a:rPr lang="nl-BE" sz="1200" dirty="0">
                <a:solidFill>
                  <a:schemeClr val="tx2"/>
                </a:solidFill>
              </a:rPr>
              <a:t>		</a:t>
            </a:r>
            <a:r>
              <a:rPr lang="nl-BE" sz="1200" b="1" i="1" dirty="0">
                <a:solidFill>
                  <a:schemeClr val="tx2"/>
                </a:solidFill>
              </a:rPr>
              <a:t>-&gt; Logica die door meerdere projecten gebruikt worden</a:t>
            </a:r>
          </a:p>
          <a:p>
            <a:pPr lvl="2"/>
            <a:r>
              <a:rPr lang="nl-BE" sz="1200" dirty="0" err="1">
                <a:solidFill>
                  <a:schemeClr val="tx2"/>
                </a:solidFill>
              </a:rPr>
              <a:t>Models</a:t>
            </a:r>
            <a:endParaRPr lang="nl-BE" sz="1200" dirty="0">
              <a:solidFill>
                <a:schemeClr val="tx2"/>
              </a:solidFill>
            </a:endParaRPr>
          </a:p>
          <a:p>
            <a:pPr lvl="2"/>
            <a:r>
              <a:rPr lang="nl-BE" sz="1200" dirty="0">
                <a:solidFill>
                  <a:schemeClr val="tx2"/>
                </a:solidFill>
              </a:rPr>
              <a:t>Services</a:t>
            </a:r>
          </a:p>
          <a:p>
            <a:pPr lvl="3"/>
            <a:r>
              <a:rPr lang="nl-BE" sz="1200" dirty="0" err="1">
                <a:solidFill>
                  <a:schemeClr val="tx2"/>
                </a:solidFill>
              </a:rPr>
              <a:t>ApiService</a:t>
            </a:r>
            <a:r>
              <a:rPr lang="nl-BE" sz="1200" dirty="0">
                <a:solidFill>
                  <a:schemeClr val="tx2"/>
                </a:solidFill>
              </a:rPr>
              <a:t> (bevat functies voor calls naar de </a:t>
            </a:r>
            <a:r>
              <a:rPr lang="nl-BE" sz="1200" dirty="0" err="1">
                <a:solidFill>
                  <a:schemeClr val="tx2"/>
                </a:solidFill>
              </a:rPr>
              <a:t>api</a:t>
            </a:r>
            <a:r>
              <a:rPr lang="nl-BE" sz="1200" dirty="0">
                <a:solidFill>
                  <a:schemeClr val="tx2"/>
                </a:solidFill>
              </a:rPr>
              <a:t>)</a:t>
            </a:r>
          </a:p>
          <a:p>
            <a:pPr lvl="3"/>
            <a:r>
              <a:rPr lang="nl-BE" sz="1200" dirty="0" err="1">
                <a:solidFill>
                  <a:schemeClr val="tx2"/>
                </a:solidFill>
              </a:rPr>
              <a:t>CalculatorService</a:t>
            </a:r>
            <a:r>
              <a:rPr lang="nl-BE" sz="1200" dirty="0">
                <a:solidFill>
                  <a:schemeClr val="tx2"/>
                </a:solidFill>
              </a:rPr>
              <a:t> (bevat alle mogelijke berekeningen voor de optimalisatie)</a:t>
            </a:r>
          </a:p>
          <a:p>
            <a:pPr lvl="1"/>
            <a:r>
              <a:rPr lang="nl-BE" sz="1200" dirty="0">
                <a:solidFill>
                  <a:schemeClr val="tx2"/>
                </a:solidFill>
              </a:rPr>
              <a:t>Domain		</a:t>
            </a:r>
            <a:r>
              <a:rPr lang="nl-BE" sz="1200" b="1" i="1" dirty="0">
                <a:solidFill>
                  <a:schemeClr val="tx2"/>
                </a:solidFill>
              </a:rPr>
              <a:t>-&gt; </a:t>
            </a:r>
            <a:r>
              <a:rPr lang="nl-BE" sz="1200" b="1" i="1" dirty="0" err="1">
                <a:solidFill>
                  <a:schemeClr val="tx2"/>
                </a:solidFill>
              </a:rPr>
              <a:t>Models</a:t>
            </a:r>
            <a:r>
              <a:rPr lang="nl-BE" sz="1200" b="1" i="1" dirty="0">
                <a:solidFill>
                  <a:schemeClr val="tx2"/>
                </a:solidFill>
              </a:rPr>
              <a:t> die overal gebruikt worden / DB </a:t>
            </a:r>
            <a:r>
              <a:rPr lang="nl-BE" sz="1200" b="1" i="1" dirty="0" err="1">
                <a:solidFill>
                  <a:schemeClr val="tx2"/>
                </a:solidFill>
              </a:rPr>
              <a:t>Models</a:t>
            </a:r>
            <a:endParaRPr lang="nl-BE" sz="1200" b="1" i="1" dirty="0">
              <a:solidFill>
                <a:schemeClr val="tx2"/>
              </a:solidFill>
            </a:endParaRPr>
          </a:p>
          <a:p>
            <a:pPr lvl="1"/>
            <a:r>
              <a:rPr lang="nl-BE" sz="1200" dirty="0" err="1">
                <a:solidFill>
                  <a:schemeClr val="tx2"/>
                </a:solidFill>
              </a:rPr>
              <a:t>Infrastructure</a:t>
            </a:r>
            <a:r>
              <a:rPr lang="nl-BE" sz="1200" dirty="0">
                <a:solidFill>
                  <a:schemeClr val="tx2"/>
                </a:solidFill>
              </a:rPr>
              <a:t>		</a:t>
            </a:r>
            <a:r>
              <a:rPr lang="nl-BE" sz="1200" b="1" i="1" dirty="0">
                <a:solidFill>
                  <a:schemeClr val="tx2"/>
                </a:solidFill>
              </a:rPr>
              <a:t>-&gt; DB en </a:t>
            </a:r>
            <a:r>
              <a:rPr lang="nl-BE" sz="1200" b="1" i="1" dirty="0" err="1">
                <a:solidFill>
                  <a:schemeClr val="tx2"/>
                </a:solidFill>
              </a:rPr>
              <a:t>Repositories</a:t>
            </a:r>
            <a:endParaRPr lang="nl-BE" sz="1200" b="1" i="1" dirty="0">
              <a:solidFill>
                <a:schemeClr val="tx2"/>
              </a:solidFill>
            </a:endParaRPr>
          </a:p>
          <a:p>
            <a:pPr lvl="1"/>
            <a:r>
              <a:rPr lang="nl-BE" sz="1200" dirty="0" err="1">
                <a:solidFill>
                  <a:schemeClr val="tx2"/>
                </a:solidFill>
              </a:rPr>
              <a:t>Blazor</a:t>
            </a:r>
            <a:r>
              <a:rPr lang="nl-BE" sz="1200" dirty="0">
                <a:solidFill>
                  <a:schemeClr val="tx2"/>
                </a:solidFill>
              </a:rPr>
              <a:t>		</a:t>
            </a:r>
            <a:r>
              <a:rPr lang="nl-BE" sz="1200" b="1" i="1" dirty="0">
                <a:solidFill>
                  <a:schemeClr val="tx2"/>
                </a:solidFill>
              </a:rPr>
              <a:t>-&gt; Client</a:t>
            </a:r>
          </a:p>
        </p:txBody>
      </p:sp>
      <p:grpSp>
        <p:nvGrpSpPr>
          <p:cNvPr id="8" name="Group 12">
            <a:extLst>
              <a:ext uri="{FF2B5EF4-FFF2-40B4-BE49-F238E27FC236}">
                <a16:creationId xmlns:a16="http://schemas.microsoft.com/office/drawing/2014/main" id="{569E5994-073E-4708-B3E6-43BFED0CE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381784" y="4178643"/>
            <a:ext cx="3061444" cy="2297267"/>
            <a:chOff x="-305" y="-1"/>
            <a:chExt cx="3832880" cy="2876136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32F818D-9087-4691-AABA-465619A0C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: Shape 14">
              <a:extLst>
                <a:ext uri="{FF2B5EF4-FFF2-40B4-BE49-F238E27FC236}">
                  <a16:creationId xmlns:a16="http://schemas.microsoft.com/office/drawing/2014/main" id="{68B7668A-5C96-4FB9-BFA9-38094EB87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: Shape 15">
              <a:extLst>
                <a:ext uri="{FF2B5EF4-FFF2-40B4-BE49-F238E27FC236}">
                  <a16:creationId xmlns:a16="http://schemas.microsoft.com/office/drawing/2014/main" id="{BF4F95BD-8661-4C45-94E3-CF3159BF4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16">
              <a:extLst>
                <a:ext uri="{FF2B5EF4-FFF2-40B4-BE49-F238E27FC236}">
                  <a16:creationId xmlns:a16="http://schemas.microsoft.com/office/drawing/2014/main" id="{E85BBF8A-E2FB-47F6-A60F-4FB855D50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Afbeelding 3" descr="Afbeelding met tekst, schermopname, software, Computerpictogram&#10;&#10;Automatisch gegenereerde beschrijving">
            <a:extLst>
              <a:ext uri="{FF2B5EF4-FFF2-40B4-BE49-F238E27FC236}">
                <a16:creationId xmlns:a16="http://schemas.microsoft.com/office/drawing/2014/main" id="{8D564F63-9E65-BDCF-E036-B07DA98B4F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672" y="2837712"/>
            <a:ext cx="3029132" cy="3217333"/>
          </a:xfrm>
          <a:prstGeom prst="rect">
            <a:avLst/>
          </a:prstGeom>
        </p:spPr>
      </p:pic>
      <p:grpSp>
        <p:nvGrpSpPr>
          <p:cNvPr id="30" name="Group 18">
            <a:extLst>
              <a:ext uri="{FF2B5EF4-FFF2-40B4-BE49-F238E27FC236}">
                <a16:creationId xmlns:a16="http://schemas.microsoft.com/office/drawing/2014/main" id="{DD81D498-EAA8-40F3-8230-AE4DEDA38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906190" y="0"/>
            <a:ext cx="3282247" cy="2837712"/>
            <a:chOff x="-305" y="-4155"/>
            <a:chExt cx="2514948" cy="2174333"/>
          </a:xfrm>
        </p:grpSpPr>
        <p:sp>
          <p:nvSpPr>
            <p:cNvPr id="33" name="Freeform: Shape 19">
              <a:extLst>
                <a:ext uri="{FF2B5EF4-FFF2-40B4-BE49-F238E27FC236}">
                  <a16:creationId xmlns:a16="http://schemas.microsoft.com/office/drawing/2014/main" id="{262F2402-5879-41A3-ACEC-6D2811BA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reeform: Shape 20">
              <a:extLst>
                <a:ext uri="{FF2B5EF4-FFF2-40B4-BE49-F238E27FC236}">
                  <a16:creationId xmlns:a16="http://schemas.microsoft.com/office/drawing/2014/main" id="{BBD41895-A230-4959-97BA-80F516383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: Shape 21">
              <a:extLst>
                <a:ext uri="{FF2B5EF4-FFF2-40B4-BE49-F238E27FC236}">
                  <a16:creationId xmlns:a16="http://schemas.microsoft.com/office/drawing/2014/main" id="{E670BD54-10A6-4092-9E32-647B2F870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47" name="Freeform: Shape 22">
              <a:extLst>
                <a:ext uri="{FF2B5EF4-FFF2-40B4-BE49-F238E27FC236}">
                  <a16:creationId xmlns:a16="http://schemas.microsoft.com/office/drawing/2014/main" id="{1C2B9A82-4826-4BF4-A16E-0B005FE76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91696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8">
            <a:extLst>
              <a:ext uri="{FF2B5EF4-FFF2-40B4-BE49-F238E27FC236}">
                <a16:creationId xmlns:a16="http://schemas.microsoft.com/office/drawing/2014/main" id="{17BDD930-0E65-490A-9CE5-554C357C4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0">
            <a:extLst>
              <a:ext uri="{FF2B5EF4-FFF2-40B4-BE49-F238E27FC236}">
                <a16:creationId xmlns:a16="http://schemas.microsoft.com/office/drawing/2014/main" id="{3A912C67-99A1-4956-8F68-1846C2177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3174A7F-210F-158A-EF82-B67BDBD55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7200"/>
            <a:ext cx="10579398" cy="1299411"/>
          </a:xfrm>
        </p:spPr>
        <p:txBody>
          <a:bodyPr>
            <a:normAutofit/>
          </a:bodyPr>
          <a:lstStyle/>
          <a:p>
            <a:r>
              <a:rPr lang="nl-BE" sz="3600" dirty="0">
                <a:solidFill>
                  <a:schemeClr val="tx2"/>
                </a:solidFill>
              </a:rPr>
              <a:t>Applicatie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405A9B4-EBB4-BF55-DDC4-851FE83B0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367" y="1755050"/>
            <a:ext cx="10579398" cy="838394"/>
          </a:xfrm>
        </p:spPr>
        <p:txBody>
          <a:bodyPr anchor="t">
            <a:normAutofit/>
          </a:bodyPr>
          <a:lstStyle/>
          <a:p>
            <a:r>
              <a:rPr lang="nl-BE" sz="1800" b="1" dirty="0">
                <a:solidFill>
                  <a:schemeClr val="tx2"/>
                </a:solidFill>
              </a:rPr>
              <a:t>Website:</a:t>
            </a:r>
            <a:r>
              <a:rPr lang="nl-BE" sz="1800" dirty="0">
                <a:solidFill>
                  <a:schemeClr val="tx2"/>
                </a:solidFill>
              </a:rPr>
              <a:t> </a:t>
            </a:r>
            <a:r>
              <a:rPr lang="nl-BE" sz="1800" dirty="0">
                <a:solidFill>
                  <a:schemeClr val="tx2"/>
                </a:solidFill>
                <a:hlinkClick r:id="rId3"/>
              </a:rPr>
              <a:t>https://bco.benvitec.be</a:t>
            </a:r>
            <a:endParaRPr lang="nl-BE" sz="1800" dirty="0">
              <a:solidFill>
                <a:schemeClr val="tx2"/>
              </a:solidFill>
            </a:endParaRPr>
          </a:p>
          <a:p>
            <a:r>
              <a:rPr lang="nl-BE" sz="1800" b="1" dirty="0">
                <a:solidFill>
                  <a:schemeClr val="tx2"/>
                </a:solidFill>
              </a:rPr>
              <a:t>Share:</a:t>
            </a:r>
            <a:r>
              <a:rPr lang="nl-BE" sz="1800" dirty="0">
                <a:solidFill>
                  <a:schemeClr val="tx2"/>
                </a:solidFill>
              </a:rPr>
              <a:t> </a:t>
            </a:r>
            <a:r>
              <a:rPr lang="nl-BE" sz="1800" dirty="0">
                <a:solidFill>
                  <a:schemeClr val="tx2"/>
                </a:solidFill>
                <a:hlinkClick r:id="rId4" action="ppaction://hlinkfile"/>
              </a:rPr>
              <a:t>\\app.benvitec.lokaal\BCO\WEB</a:t>
            </a:r>
            <a:endParaRPr lang="nl-BE" sz="1800" dirty="0">
              <a:solidFill>
                <a:schemeClr val="tx2"/>
              </a:solidFill>
            </a:endParaRPr>
          </a:p>
        </p:txBody>
      </p:sp>
      <p:grpSp>
        <p:nvGrpSpPr>
          <p:cNvPr id="33" name="Group 12">
            <a:extLst>
              <a:ext uri="{FF2B5EF4-FFF2-40B4-BE49-F238E27FC236}">
                <a16:creationId xmlns:a16="http://schemas.microsoft.com/office/drawing/2014/main" id="{569E5994-073E-4708-B3E6-43BFED0CE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381784" y="4178643"/>
            <a:ext cx="3061444" cy="2297267"/>
            <a:chOff x="-305" y="-1"/>
            <a:chExt cx="3832880" cy="2876136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32F818D-9087-4691-AABA-465619A0C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8B7668A-5C96-4FB9-BFA9-38094EB87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F4F95BD-8661-4C45-94E3-CF3159BF4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85BBF8A-E2FB-47F6-A60F-4FB855D50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18">
            <a:extLst>
              <a:ext uri="{FF2B5EF4-FFF2-40B4-BE49-F238E27FC236}">
                <a16:creationId xmlns:a16="http://schemas.microsoft.com/office/drawing/2014/main" id="{DD81D498-EAA8-40F3-8230-AE4DEDA38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906190" y="0"/>
            <a:ext cx="3282247" cy="2837712"/>
            <a:chOff x="-305" y="-4155"/>
            <a:chExt cx="2514948" cy="2174333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62F2402-5879-41A3-ACEC-6D2811BA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BD41895-A230-4959-97BA-80F516383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670BD54-10A6-4092-9E32-647B2F870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C2B9A82-4826-4BF4-A16E-0B005FE76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" name="Afbeelding 6">
            <a:extLst>
              <a:ext uri="{FF2B5EF4-FFF2-40B4-BE49-F238E27FC236}">
                <a16:creationId xmlns:a16="http://schemas.microsoft.com/office/drawing/2014/main" id="{B2CFDD62-CB21-E9B2-6170-79349F0D776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0284" r="3001" b="35418"/>
          <a:stretch/>
        </p:blipFill>
        <p:spPr>
          <a:xfrm>
            <a:off x="804367" y="3087501"/>
            <a:ext cx="10602187" cy="3190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953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174A7F-210F-158A-EF82-B67BDBD55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7200"/>
            <a:ext cx="10579398" cy="1299411"/>
          </a:xfrm>
        </p:spPr>
        <p:txBody>
          <a:bodyPr>
            <a:normAutofit/>
          </a:bodyPr>
          <a:lstStyle/>
          <a:p>
            <a:r>
              <a:rPr lang="nl-BE" sz="3600" dirty="0">
                <a:solidFill>
                  <a:schemeClr val="tx2"/>
                </a:solidFill>
              </a:rPr>
              <a:t>Instellingen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405A9B4-EBB4-BF55-DDC4-851FE83B0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367" y="1755050"/>
            <a:ext cx="10579398" cy="838394"/>
          </a:xfrm>
        </p:spPr>
        <p:txBody>
          <a:bodyPr anchor="t">
            <a:normAutofit/>
          </a:bodyPr>
          <a:lstStyle/>
          <a:p>
            <a:r>
              <a:rPr lang="nl-NL" sz="1800" dirty="0">
                <a:solidFill>
                  <a:schemeClr val="tx2"/>
                </a:solidFill>
              </a:rPr>
              <a:t>Hier kan je het zaagblad instellen en de optie voor fineer. Deze opties worden opgeslagen in </a:t>
            </a:r>
            <a:r>
              <a:rPr lang="nl-NL" sz="1800">
                <a:solidFill>
                  <a:schemeClr val="tx2"/>
                </a:solidFill>
              </a:rPr>
              <a:t>de local-storage </a:t>
            </a:r>
            <a:r>
              <a:rPr lang="nl-NL" sz="1800" dirty="0">
                <a:solidFill>
                  <a:schemeClr val="tx2"/>
                </a:solidFill>
              </a:rPr>
              <a:t>van je browser</a:t>
            </a:r>
            <a:endParaRPr lang="nl-BE" sz="1800" dirty="0">
              <a:solidFill>
                <a:schemeClr val="tx2"/>
              </a:solidFill>
            </a:endParaRPr>
          </a:p>
        </p:txBody>
      </p:sp>
      <p:pic>
        <p:nvPicPr>
          <p:cNvPr id="7" name="Afbeelding 6" descr="Afbeelding met tekst, schermopname, Lettertype, nummer&#10;&#10;Automatisch gegenereerde beschrijving">
            <a:extLst>
              <a:ext uri="{FF2B5EF4-FFF2-40B4-BE49-F238E27FC236}">
                <a16:creationId xmlns:a16="http://schemas.microsoft.com/office/drawing/2014/main" id="{F5B8EF63-99BC-26C1-E8C1-E59D9D4A01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5063" y="2087592"/>
            <a:ext cx="4818702" cy="1961893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9103F759-F526-80BD-2FC0-F77D522EC0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790" r="2809" b="42949"/>
          <a:stretch/>
        </p:blipFill>
        <p:spPr>
          <a:xfrm>
            <a:off x="804368" y="4059825"/>
            <a:ext cx="10579398" cy="276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953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174A7F-210F-158A-EF82-B67BDBD55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7200"/>
            <a:ext cx="10579398" cy="1299411"/>
          </a:xfrm>
        </p:spPr>
        <p:txBody>
          <a:bodyPr>
            <a:normAutofit/>
          </a:bodyPr>
          <a:lstStyle/>
          <a:p>
            <a:r>
              <a:rPr lang="nl-BE" sz="3600" dirty="0">
                <a:solidFill>
                  <a:schemeClr val="tx2"/>
                </a:solidFill>
              </a:rPr>
              <a:t>Offerte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405A9B4-EBB4-BF55-DDC4-851FE83B0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367" y="1755050"/>
            <a:ext cx="10579398" cy="838394"/>
          </a:xfrm>
        </p:spPr>
        <p:txBody>
          <a:bodyPr anchor="t">
            <a:normAutofit/>
          </a:bodyPr>
          <a:lstStyle/>
          <a:p>
            <a:r>
              <a:rPr lang="nl-NL" sz="1800" dirty="0">
                <a:solidFill>
                  <a:schemeClr val="tx2"/>
                </a:solidFill>
              </a:rPr>
              <a:t>Dit veld wordt gebruikt om een offerte nummer aan een plan te koppelen. Deze data vind je terug in het overzicht</a:t>
            </a:r>
            <a:endParaRPr lang="nl-BE" sz="1800" dirty="0">
              <a:solidFill>
                <a:schemeClr val="tx2"/>
              </a:solidFill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BC2BBF30-7707-6142-96E0-354566AAFD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527" r="3041" b="54038"/>
          <a:stretch/>
        </p:blipFill>
        <p:spPr>
          <a:xfrm>
            <a:off x="804367" y="4268190"/>
            <a:ext cx="10856590" cy="2132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388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174A7F-210F-158A-EF82-B67BDBD55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7200"/>
            <a:ext cx="10579398" cy="1299411"/>
          </a:xfrm>
        </p:spPr>
        <p:txBody>
          <a:bodyPr>
            <a:normAutofit/>
          </a:bodyPr>
          <a:lstStyle/>
          <a:p>
            <a:r>
              <a:rPr lang="nl-BE" sz="3600" dirty="0">
                <a:solidFill>
                  <a:schemeClr val="tx2"/>
                </a:solidFill>
              </a:rPr>
              <a:t>API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405A9B4-EBB4-BF55-DDC4-851FE83B0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367" y="1755049"/>
            <a:ext cx="10579398" cy="4883150"/>
          </a:xfrm>
        </p:spPr>
        <p:txBody>
          <a:bodyPr anchor="t">
            <a:normAutofit/>
          </a:bodyPr>
          <a:lstStyle/>
          <a:p>
            <a:r>
              <a:rPr lang="nl-BE" sz="1800" b="1" dirty="0">
                <a:solidFill>
                  <a:schemeClr val="tx2"/>
                </a:solidFill>
              </a:rPr>
              <a:t>Website: </a:t>
            </a:r>
            <a:r>
              <a:rPr lang="nl-BE" sz="1800" b="1" dirty="0">
                <a:solidFill>
                  <a:schemeClr val="tx2"/>
                </a:solidFill>
                <a:hlinkClick r:id="rId2"/>
              </a:rPr>
              <a:t>https://api-bco.benvitec.be/swagger</a:t>
            </a:r>
            <a:endParaRPr lang="nl-BE" sz="1800" b="1" dirty="0">
              <a:solidFill>
                <a:schemeClr val="tx2"/>
              </a:solidFill>
            </a:endParaRPr>
          </a:p>
          <a:p>
            <a:r>
              <a:rPr lang="nl-BE" sz="1800" b="1" dirty="0">
                <a:solidFill>
                  <a:schemeClr val="tx2"/>
                </a:solidFill>
              </a:rPr>
              <a:t> Share: </a:t>
            </a:r>
            <a:r>
              <a:rPr lang="nl-BE" sz="1800" b="1" dirty="0">
                <a:solidFill>
                  <a:schemeClr val="tx2"/>
                </a:solidFill>
                <a:hlinkClick r:id="rId3" action="ppaction://hlinkfile"/>
              </a:rPr>
              <a:t>\\app.benvitec.lokaal\BCO\API</a:t>
            </a:r>
            <a:endParaRPr lang="nl-BE" sz="1800" b="1" dirty="0">
              <a:solidFill>
                <a:schemeClr val="tx2"/>
              </a:solidFill>
            </a:endParaRPr>
          </a:p>
          <a:p>
            <a:r>
              <a:rPr lang="nl-BE" sz="1800" b="1" dirty="0">
                <a:solidFill>
                  <a:schemeClr val="tx2"/>
                </a:solidFill>
              </a:rPr>
              <a:t>Database: </a:t>
            </a:r>
            <a:r>
              <a:rPr lang="nl-BE" sz="1800" dirty="0" err="1">
                <a:solidFill>
                  <a:schemeClr val="tx2"/>
                </a:solidFill>
              </a:rPr>
              <a:t>gb-sql</a:t>
            </a:r>
            <a:r>
              <a:rPr lang="nl-BE" sz="1800" dirty="0">
                <a:solidFill>
                  <a:schemeClr val="tx2"/>
                </a:solidFill>
              </a:rPr>
              <a:t>/</a:t>
            </a:r>
            <a:r>
              <a:rPr lang="nl-BE" sz="1800" dirty="0" err="1">
                <a:solidFill>
                  <a:schemeClr val="tx2"/>
                </a:solidFill>
              </a:rPr>
              <a:t>CuttingOptimizer</a:t>
            </a:r>
            <a:endParaRPr lang="nl-BE" sz="1800" dirty="0">
              <a:solidFill>
                <a:schemeClr val="tx2"/>
              </a:solidFill>
            </a:endParaRPr>
          </a:p>
          <a:p>
            <a:r>
              <a:rPr lang="nl-BE" sz="1800" b="1" dirty="0">
                <a:solidFill>
                  <a:schemeClr val="tx2"/>
                </a:solidFill>
              </a:rPr>
              <a:t>Windows </a:t>
            </a:r>
            <a:r>
              <a:rPr lang="nl-BE" sz="1800" b="1" dirty="0" err="1">
                <a:solidFill>
                  <a:schemeClr val="tx2"/>
                </a:solidFill>
              </a:rPr>
              <a:t>Credentials</a:t>
            </a:r>
            <a:r>
              <a:rPr lang="nl-BE" sz="1800" b="1" dirty="0">
                <a:solidFill>
                  <a:schemeClr val="tx2"/>
                </a:solidFill>
              </a:rPr>
              <a:t>: </a:t>
            </a:r>
            <a:r>
              <a:rPr lang="nl-BE" sz="1800" dirty="0" err="1">
                <a:solidFill>
                  <a:schemeClr val="tx2"/>
                </a:solidFill>
              </a:rPr>
              <a:t>CuttingOptimizer</a:t>
            </a:r>
            <a:r>
              <a:rPr lang="nl-BE" sz="1800" dirty="0">
                <a:solidFill>
                  <a:schemeClr val="tx2"/>
                </a:solidFill>
              </a:rPr>
              <a:t> SRV</a:t>
            </a:r>
          </a:p>
          <a:p>
            <a:pPr lvl="1"/>
            <a:r>
              <a:rPr lang="nl-BE" sz="1400" dirty="0">
                <a:solidFill>
                  <a:schemeClr val="tx2"/>
                </a:solidFill>
              </a:rPr>
              <a:t>De API op de IIS word gestart onder deze user maar is ook </a:t>
            </a:r>
            <a:r>
              <a:rPr lang="nl-BE" sz="1400" dirty="0" err="1">
                <a:solidFill>
                  <a:schemeClr val="tx2"/>
                </a:solidFill>
              </a:rPr>
              <a:t>gelinked</a:t>
            </a:r>
            <a:r>
              <a:rPr lang="nl-BE" sz="1400" dirty="0">
                <a:solidFill>
                  <a:schemeClr val="tx2"/>
                </a:solidFill>
              </a:rPr>
              <a:t> met de DB voor rechten.</a:t>
            </a:r>
          </a:p>
          <a:p>
            <a:r>
              <a:rPr lang="nl-BE" sz="1800" b="1" dirty="0">
                <a:solidFill>
                  <a:schemeClr val="tx2"/>
                </a:solidFill>
              </a:rPr>
              <a:t>Types:</a:t>
            </a:r>
          </a:p>
          <a:p>
            <a:pPr lvl="1"/>
            <a:r>
              <a:rPr lang="nl-BE" sz="1600" b="1" dirty="0">
                <a:solidFill>
                  <a:schemeClr val="tx2"/>
                </a:solidFill>
              </a:rPr>
              <a:t>Get: </a:t>
            </a:r>
            <a:r>
              <a:rPr lang="nl-BE" sz="1600" dirty="0">
                <a:solidFill>
                  <a:schemeClr val="tx2"/>
                </a:solidFill>
              </a:rPr>
              <a:t>Opvragen</a:t>
            </a:r>
          </a:p>
          <a:p>
            <a:pPr lvl="1"/>
            <a:r>
              <a:rPr lang="nl-BE" sz="1600" b="1" dirty="0">
                <a:solidFill>
                  <a:schemeClr val="tx2"/>
                </a:solidFill>
              </a:rPr>
              <a:t>Post: </a:t>
            </a:r>
            <a:r>
              <a:rPr lang="nl-BE" sz="1600" dirty="0">
                <a:solidFill>
                  <a:schemeClr val="tx2"/>
                </a:solidFill>
              </a:rPr>
              <a:t>Aanmaken</a:t>
            </a:r>
          </a:p>
          <a:p>
            <a:pPr lvl="1"/>
            <a:r>
              <a:rPr lang="nl-BE" sz="1600" b="1" dirty="0">
                <a:solidFill>
                  <a:schemeClr val="tx2"/>
                </a:solidFill>
              </a:rPr>
              <a:t>Put:</a:t>
            </a:r>
            <a:r>
              <a:rPr lang="nl-BE" sz="1600" dirty="0">
                <a:solidFill>
                  <a:schemeClr val="tx2"/>
                </a:solidFill>
              </a:rPr>
              <a:t> Opslaan</a:t>
            </a:r>
          </a:p>
          <a:p>
            <a:pPr lvl="1"/>
            <a:r>
              <a:rPr lang="nl-BE" sz="1600" b="1" dirty="0">
                <a:solidFill>
                  <a:schemeClr val="tx2"/>
                </a:solidFill>
              </a:rPr>
              <a:t>Delete: </a:t>
            </a:r>
            <a:r>
              <a:rPr lang="nl-BE" sz="1600" dirty="0">
                <a:solidFill>
                  <a:schemeClr val="tx2"/>
                </a:solidFill>
              </a:rPr>
              <a:t>Verwijderen</a:t>
            </a:r>
          </a:p>
          <a:p>
            <a:r>
              <a:rPr lang="nl-BE" sz="2000" dirty="0">
                <a:solidFill>
                  <a:schemeClr val="tx2"/>
                </a:solidFill>
              </a:rPr>
              <a:t>Swagger:</a:t>
            </a:r>
          </a:p>
          <a:p>
            <a:pPr lvl="1"/>
            <a:r>
              <a:rPr lang="nl-BE" sz="1600" dirty="0">
                <a:solidFill>
                  <a:schemeClr val="tx2"/>
                </a:solidFill>
              </a:rPr>
              <a:t>Klik op een </a:t>
            </a:r>
            <a:r>
              <a:rPr lang="nl-BE" sz="1600" dirty="0" err="1">
                <a:solidFill>
                  <a:schemeClr val="tx2"/>
                </a:solidFill>
              </a:rPr>
              <a:t>request</a:t>
            </a:r>
            <a:r>
              <a:rPr lang="nl-BE" sz="1600" dirty="0">
                <a:solidFill>
                  <a:schemeClr val="tx2"/>
                </a:solidFill>
              </a:rPr>
              <a:t>.</a:t>
            </a:r>
          </a:p>
          <a:p>
            <a:pPr lvl="1"/>
            <a:r>
              <a:rPr lang="nl-BE" sz="1600" dirty="0">
                <a:solidFill>
                  <a:schemeClr val="tx2"/>
                </a:solidFill>
              </a:rPr>
              <a:t>Druk op “</a:t>
            </a:r>
            <a:r>
              <a:rPr lang="nl-BE" sz="1600" dirty="0" err="1">
                <a:solidFill>
                  <a:schemeClr val="tx2"/>
                </a:solidFill>
              </a:rPr>
              <a:t>Try</a:t>
            </a:r>
            <a:r>
              <a:rPr lang="nl-BE" sz="1600" dirty="0">
                <a:solidFill>
                  <a:schemeClr val="tx2"/>
                </a:solidFill>
              </a:rPr>
              <a:t> </a:t>
            </a:r>
            <a:r>
              <a:rPr lang="nl-BE" sz="1600" dirty="0" err="1">
                <a:solidFill>
                  <a:schemeClr val="tx2"/>
                </a:solidFill>
              </a:rPr>
              <a:t>it</a:t>
            </a:r>
            <a:r>
              <a:rPr lang="nl-BE" sz="1600" dirty="0">
                <a:solidFill>
                  <a:schemeClr val="tx2"/>
                </a:solidFill>
              </a:rPr>
              <a:t> out”.</a:t>
            </a:r>
          </a:p>
          <a:p>
            <a:pPr lvl="1"/>
            <a:r>
              <a:rPr lang="nl-BE" sz="1600" dirty="0">
                <a:solidFill>
                  <a:schemeClr val="tx2"/>
                </a:solidFill>
              </a:rPr>
              <a:t>Vul de nodig gegevens in de </a:t>
            </a:r>
            <a:r>
              <a:rPr lang="nl-BE" sz="1600" dirty="0" err="1">
                <a:solidFill>
                  <a:schemeClr val="tx2"/>
                </a:solidFill>
              </a:rPr>
              <a:t>request</a:t>
            </a:r>
            <a:r>
              <a:rPr lang="nl-BE" sz="1600" dirty="0">
                <a:solidFill>
                  <a:schemeClr val="tx2"/>
                </a:solidFill>
              </a:rPr>
              <a:t> body.</a:t>
            </a:r>
          </a:p>
          <a:p>
            <a:pPr lvl="1"/>
            <a:r>
              <a:rPr lang="nl-BE" sz="1600" dirty="0" err="1">
                <a:solidFill>
                  <a:schemeClr val="tx2"/>
                </a:solidFill>
              </a:rPr>
              <a:t>Execute</a:t>
            </a:r>
            <a:r>
              <a:rPr lang="nl-BE" sz="1600" dirty="0">
                <a:solidFill>
                  <a:schemeClr val="tx2"/>
                </a:solidFill>
              </a:rPr>
              <a:t>.</a:t>
            </a:r>
          </a:p>
          <a:p>
            <a:pPr lvl="1"/>
            <a:endParaRPr lang="nl-BE" sz="1400" dirty="0">
              <a:solidFill>
                <a:schemeClr val="tx2"/>
              </a:solidFill>
            </a:endParaRPr>
          </a:p>
          <a:p>
            <a:endParaRPr lang="nl-BE" sz="1800" dirty="0">
              <a:solidFill>
                <a:schemeClr val="tx2"/>
              </a:solidFill>
            </a:endParaRPr>
          </a:p>
        </p:txBody>
      </p:sp>
      <p:pic>
        <p:nvPicPr>
          <p:cNvPr id="5" name="Afbeelding 4" descr="Afbeelding met tekst, schermopname, software, nummer&#10;&#10;Automatisch gegenereerde beschrijving">
            <a:extLst>
              <a:ext uri="{FF2B5EF4-FFF2-40B4-BE49-F238E27FC236}">
                <a16:creationId xmlns:a16="http://schemas.microsoft.com/office/drawing/2014/main" id="{FA8D58F4-B557-548D-37D0-8C09F8F230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783" r="3767"/>
          <a:stretch/>
        </p:blipFill>
        <p:spPr bwMode="auto">
          <a:xfrm>
            <a:off x="5815117" y="3564580"/>
            <a:ext cx="6099716" cy="307361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46298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174A7F-210F-158A-EF82-B67BDBD55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7200"/>
            <a:ext cx="10579398" cy="1299411"/>
          </a:xfrm>
        </p:spPr>
        <p:txBody>
          <a:bodyPr>
            <a:normAutofit/>
          </a:bodyPr>
          <a:lstStyle/>
          <a:p>
            <a:r>
              <a:rPr lang="nl-BE" sz="3600" dirty="0">
                <a:solidFill>
                  <a:schemeClr val="tx2"/>
                </a:solidFill>
              </a:rPr>
              <a:t>API – Zaagblad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405A9B4-EBB4-BF55-DDC4-851FE83B0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367" y="1755049"/>
            <a:ext cx="5291633" cy="1080515"/>
          </a:xfrm>
        </p:spPr>
        <p:txBody>
          <a:bodyPr anchor="t">
            <a:normAutofit/>
          </a:bodyPr>
          <a:lstStyle/>
          <a:p>
            <a:r>
              <a:rPr lang="nl-BE" sz="1800" b="1" dirty="0">
                <a:solidFill>
                  <a:schemeClr val="tx2"/>
                </a:solidFill>
              </a:rPr>
              <a:t>Toevoegen: </a:t>
            </a:r>
            <a:r>
              <a:rPr lang="nl-BE" sz="1800" dirty="0">
                <a:solidFill>
                  <a:schemeClr val="tx2"/>
                </a:solidFill>
              </a:rPr>
              <a:t>ID en dikte ingeven en </a:t>
            </a:r>
            <a:r>
              <a:rPr lang="nl-BE" sz="1800" dirty="0" err="1">
                <a:solidFill>
                  <a:schemeClr val="tx2"/>
                </a:solidFill>
              </a:rPr>
              <a:t>Execute</a:t>
            </a:r>
            <a:endParaRPr lang="nl-BE" sz="1800" b="1" dirty="0">
              <a:solidFill>
                <a:schemeClr val="tx2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F4438958-7C42-7323-3E4E-53E8A9C16C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6" t="31246" r="7422" b="34680"/>
          <a:stretch/>
        </p:blipFill>
        <p:spPr>
          <a:xfrm>
            <a:off x="7947011" y="178350"/>
            <a:ext cx="4069497" cy="1576697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10FBB4B0-F154-5153-3288-0738D51CFC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63" t="15219" r="9261" b="5454"/>
          <a:stretch/>
        </p:blipFill>
        <p:spPr>
          <a:xfrm>
            <a:off x="804366" y="2123982"/>
            <a:ext cx="4892765" cy="4581618"/>
          </a:xfrm>
          <a:prstGeom prst="rect">
            <a:avLst/>
          </a:prstGeom>
        </p:spPr>
      </p:pic>
      <p:sp>
        <p:nvSpPr>
          <p:cNvPr id="13" name="Tijdelijke aanduiding voor inhoud 2">
            <a:extLst>
              <a:ext uri="{FF2B5EF4-FFF2-40B4-BE49-F238E27FC236}">
                <a16:creationId xmlns:a16="http://schemas.microsoft.com/office/drawing/2014/main" id="{A204F0AD-38D3-7477-662A-6E583D202CE7}"/>
              </a:ext>
            </a:extLst>
          </p:cNvPr>
          <p:cNvSpPr txBox="1">
            <a:spLocks/>
          </p:cNvSpPr>
          <p:nvPr/>
        </p:nvSpPr>
        <p:spPr>
          <a:xfrm>
            <a:off x="6094371" y="1755048"/>
            <a:ext cx="5291633" cy="10805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1800" b="1" dirty="0">
                <a:solidFill>
                  <a:schemeClr val="tx2"/>
                </a:solidFill>
              </a:rPr>
              <a:t>Verwijderen: </a:t>
            </a:r>
            <a:r>
              <a:rPr lang="nl-BE" sz="1800" dirty="0">
                <a:solidFill>
                  <a:schemeClr val="tx2"/>
                </a:solidFill>
              </a:rPr>
              <a:t>ID ingeven en </a:t>
            </a:r>
            <a:r>
              <a:rPr lang="nl-BE" sz="1800" dirty="0" err="1">
                <a:solidFill>
                  <a:schemeClr val="tx2"/>
                </a:solidFill>
              </a:rPr>
              <a:t>Execute</a:t>
            </a:r>
            <a:endParaRPr lang="nl-BE" sz="1800" dirty="0">
              <a:solidFill>
                <a:schemeClr val="tx2"/>
              </a:solidFill>
            </a:endParaRPr>
          </a:p>
        </p:txBody>
      </p:sp>
      <p:pic>
        <p:nvPicPr>
          <p:cNvPr id="17" name="Afbeelding 16">
            <a:extLst>
              <a:ext uri="{FF2B5EF4-FFF2-40B4-BE49-F238E27FC236}">
                <a16:creationId xmlns:a16="http://schemas.microsoft.com/office/drawing/2014/main" id="{9ED985B4-D645-946C-3426-9B2FA020795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48" t="40270" r="9416" b="7610"/>
          <a:stretch/>
        </p:blipFill>
        <p:spPr>
          <a:xfrm>
            <a:off x="6094371" y="2123982"/>
            <a:ext cx="5289699" cy="3259735"/>
          </a:xfrm>
          <a:prstGeom prst="rect">
            <a:avLst/>
          </a:prstGeom>
        </p:spPr>
      </p:pic>
      <p:pic>
        <p:nvPicPr>
          <p:cNvPr id="20" name="Afbeelding 19">
            <a:extLst>
              <a:ext uri="{FF2B5EF4-FFF2-40B4-BE49-F238E27FC236}">
                <a16:creationId xmlns:a16="http://schemas.microsoft.com/office/drawing/2014/main" id="{ED1BEE24-AB12-40BB-AA22-03665D023F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4371" y="5774823"/>
            <a:ext cx="5289699" cy="93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867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174A7F-210F-158A-EF82-B67BDBD55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7200"/>
            <a:ext cx="10579398" cy="1299411"/>
          </a:xfrm>
        </p:spPr>
        <p:txBody>
          <a:bodyPr>
            <a:normAutofit/>
          </a:bodyPr>
          <a:lstStyle/>
          <a:p>
            <a:r>
              <a:rPr lang="nl-BE" sz="3600" dirty="0">
                <a:solidFill>
                  <a:schemeClr val="tx2"/>
                </a:solidFill>
              </a:rPr>
              <a:t>API – Materiaal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405A9B4-EBB4-BF55-DDC4-851FE83B0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367" y="1755049"/>
            <a:ext cx="5291633" cy="1080515"/>
          </a:xfrm>
        </p:spPr>
        <p:txBody>
          <a:bodyPr anchor="t">
            <a:normAutofit/>
          </a:bodyPr>
          <a:lstStyle/>
          <a:p>
            <a:r>
              <a:rPr lang="nl-BE" sz="1800" b="1" dirty="0">
                <a:solidFill>
                  <a:schemeClr val="tx2"/>
                </a:solidFill>
              </a:rPr>
              <a:t>Toevoegen: </a:t>
            </a:r>
            <a:r>
              <a:rPr lang="nl-BE" sz="1800" dirty="0">
                <a:solidFill>
                  <a:schemeClr val="tx2"/>
                </a:solidFill>
              </a:rPr>
              <a:t>ID en dikte ingeven en </a:t>
            </a:r>
            <a:r>
              <a:rPr lang="nl-BE" sz="1800" dirty="0" err="1">
                <a:solidFill>
                  <a:schemeClr val="tx2"/>
                </a:solidFill>
              </a:rPr>
              <a:t>Execute</a:t>
            </a:r>
            <a:endParaRPr lang="nl-BE" sz="1800" b="1" dirty="0">
              <a:solidFill>
                <a:schemeClr val="tx2"/>
              </a:solidFill>
            </a:endParaRPr>
          </a:p>
        </p:txBody>
      </p:sp>
      <p:sp>
        <p:nvSpPr>
          <p:cNvPr id="13" name="Tijdelijke aanduiding voor inhoud 2">
            <a:extLst>
              <a:ext uri="{FF2B5EF4-FFF2-40B4-BE49-F238E27FC236}">
                <a16:creationId xmlns:a16="http://schemas.microsoft.com/office/drawing/2014/main" id="{A204F0AD-38D3-7477-662A-6E583D202CE7}"/>
              </a:ext>
            </a:extLst>
          </p:cNvPr>
          <p:cNvSpPr txBox="1">
            <a:spLocks/>
          </p:cNvSpPr>
          <p:nvPr/>
        </p:nvSpPr>
        <p:spPr>
          <a:xfrm>
            <a:off x="6094371" y="1755048"/>
            <a:ext cx="5291633" cy="10805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1800" b="1" dirty="0">
                <a:solidFill>
                  <a:schemeClr val="tx2"/>
                </a:solidFill>
              </a:rPr>
              <a:t>Verwijderen: </a:t>
            </a:r>
            <a:r>
              <a:rPr lang="nl-BE" sz="1800" dirty="0">
                <a:solidFill>
                  <a:schemeClr val="tx2"/>
                </a:solidFill>
              </a:rPr>
              <a:t>ID ingeven en </a:t>
            </a:r>
            <a:r>
              <a:rPr lang="nl-BE" sz="1800" dirty="0" err="1">
                <a:solidFill>
                  <a:schemeClr val="tx2"/>
                </a:solidFill>
              </a:rPr>
              <a:t>Execute</a:t>
            </a:r>
            <a:endParaRPr lang="nl-BE" sz="1800" dirty="0">
              <a:solidFill>
                <a:schemeClr val="tx2"/>
              </a:solidFill>
            </a:endParaRPr>
          </a:p>
        </p:txBody>
      </p:sp>
      <p:pic>
        <p:nvPicPr>
          <p:cNvPr id="17" name="Afbeelding 16">
            <a:extLst>
              <a:ext uri="{FF2B5EF4-FFF2-40B4-BE49-F238E27FC236}">
                <a16:creationId xmlns:a16="http://schemas.microsoft.com/office/drawing/2014/main" id="{9ED985B4-D645-946C-3426-9B2FA02079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48" t="40270" r="9416" b="7610"/>
          <a:stretch/>
        </p:blipFill>
        <p:spPr>
          <a:xfrm>
            <a:off x="6094371" y="2123982"/>
            <a:ext cx="5289699" cy="3259735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D11EA1B2-3C3A-D386-719C-BBF26B1196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8" t="43367" r="7422" b="27811"/>
          <a:stretch/>
        </p:blipFill>
        <p:spPr>
          <a:xfrm>
            <a:off x="7947011" y="169977"/>
            <a:ext cx="4069497" cy="1335694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9B243246-8505-D681-E05A-5F2334D2DA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55" t="14465" r="9396" b="5787"/>
          <a:stretch/>
        </p:blipFill>
        <p:spPr>
          <a:xfrm>
            <a:off x="804367" y="2123982"/>
            <a:ext cx="4849000" cy="4581618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21A96EAB-0E77-BB13-F362-33ED6CF0BF3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55" t="33193" r="9396" b="14969"/>
          <a:stretch/>
        </p:blipFill>
        <p:spPr>
          <a:xfrm>
            <a:off x="6092437" y="2123982"/>
            <a:ext cx="5291633" cy="3250017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14E910F1-47E3-70F9-F1EF-400E17CC29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5501" y="5201435"/>
            <a:ext cx="5288569" cy="1486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926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174A7F-210F-158A-EF82-B67BDBD55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7200"/>
            <a:ext cx="10579398" cy="1299411"/>
          </a:xfrm>
        </p:spPr>
        <p:txBody>
          <a:bodyPr>
            <a:normAutofit/>
          </a:bodyPr>
          <a:lstStyle/>
          <a:p>
            <a:r>
              <a:rPr lang="nl-BE" sz="3600" dirty="0">
                <a:solidFill>
                  <a:schemeClr val="tx2"/>
                </a:solidFill>
              </a:rPr>
              <a:t>API – Optimalisatieplannen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405A9B4-EBB4-BF55-DDC4-851FE83B0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367" y="1755049"/>
            <a:ext cx="10579398" cy="1080515"/>
          </a:xfrm>
        </p:spPr>
        <p:txBody>
          <a:bodyPr anchor="t">
            <a:normAutofit lnSpcReduction="10000"/>
          </a:bodyPr>
          <a:lstStyle/>
          <a:p>
            <a:r>
              <a:rPr lang="nl-BE" sz="1800" dirty="0">
                <a:solidFill>
                  <a:schemeClr val="tx2"/>
                </a:solidFill>
              </a:rPr>
              <a:t>Deze </a:t>
            </a:r>
            <a:r>
              <a:rPr lang="nl-BE" sz="1800" dirty="0" err="1">
                <a:solidFill>
                  <a:schemeClr val="tx2"/>
                </a:solidFill>
              </a:rPr>
              <a:t>requesten</a:t>
            </a:r>
            <a:r>
              <a:rPr lang="nl-BE" sz="1800" dirty="0">
                <a:solidFill>
                  <a:schemeClr val="tx2"/>
                </a:solidFill>
              </a:rPr>
              <a:t> worden door de API gebruikt en het is niet de bedoeling om deze manueel te gebruiken buiten de DELETE.</a:t>
            </a:r>
          </a:p>
          <a:p>
            <a:pPr lvl="1"/>
            <a:r>
              <a:rPr lang="nl-BE" sz="1400" b="1" dirty="0" err="1">
                <a:solidFill>
                  <a:schemeClr val="tx2"/>
                </a:solidFill>
              </a:rPr>
              <a:t>id</a:t>
            </a:r>
            <a:r>
              <a:rPr lang="nl-BE" sz="1400" b="1" dirty="0">
                <a:solidFill>
                  <a:schemeClr val="tx2"/>
                </a:solidFill>
              </a:rPr>
              <a:t>:</a:t>
            </a:r>
            <a:r>
              <a:rPr lang="nl-BE" sz="1400" dirty="0">
                <a:solidFill>
                  <a:schemeClr val="tx2"/>
                </a:solidFill>
              </a:rPr>
              <a:t> </a:t>
            </a:r>
            <a:r>
              <a:rPr lang="nl-BE" sz="1400" dirty="0" err="1">
                <a:solidFill>
                  <a:schemeClr val="tx2"/>
                </a:solidFill>
              </a:rPr>
              <a:t>Sequence</a:t>
            </a:r>
            <a:r>
              <a:rPr lang="nl-BE" sz="1400" dirty="0">
                <a:solidFill>
                  <a:schemeClr val="tx2"/>
                </a:solidFill>
              </a:rPr>
              <a:t> nummer YYXXXXX bv: 2300001. (YY = laatste 2 cijfers van het jaar)</a:t>
            </a:r>
          </a:p>
          <a:p>
            <a:pPr lvl="1"/>
            <a:r>
              <a:rPr lang="nl-BE" sz="1400" b="1" dirty="0" err="1">
                <a:solidFill>
                  <a:schemeClr val="tx2"/>
                </a:solidFill>
              </a:rPr>
              <a:t>jsonString</a:t>
            </a:r>
            <a:r>
              <a:rPr lang="nl-BE" sz="1400" b="1" dirty="0">
                <a:solidFill>
                  <a:schemeClr val="tx2"/>
                </a:solidFill>
              </a:rPr>
              <a:t>: </a:t>
            </a:r>
            <a:r>
              <a:rPr lang="nl-BE" sz="1400" dirty="0">
                <a:solidFill>
                  <a:schemeClr val="tx2"/>
                </a:solidFill>
              </a:rPr>
              <a:t>Alle ingaven, instellingen en offertenummer worden omgezet naar een </a:t>
            </a:r>
            <a:r>
              <a:rPr lang="nl-BE" sz="1400" dirty="0" err="1">
                <a:solidFill>
                  <a:schemeClr val="tx2"/>
                </a:solidFill>
              </a:rPr>
              <a:t>json</a:t>
            </a:r>
            <a:r>
              <a:rPr lang="nl-BE" sz="1400" dirty="0">
                <a:solidFill>
                  <a:schemeClr val="tx2"/>
                </a:solidFill>
              </a:rPr>
              <a:t> en opgeslagen.</a:t>
            </a:r>
          </a:p>
          <a:p>
            <a:endParaRPr lang="nl-BE" sz="1800" dirty="0">
              <a:solidFill>
                <a:schemeClr val="tx2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F8DD7563-C633-192E-8A65-342154D56A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" t="33193" r="7813" b="33334"/>
          <a:stretch/>
        </p:blipFill>
        <p:spPr>
          <a:xfrm>
            <a:off x="1295619" y="4239454"/>
            <a:ext cx="6254101" cy="2398143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F0285860-7899-E66C-085D-DCD210F304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619" y="2835564"/>
            <a:ext cx="7716327" cy="1209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9835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1173</Words>
  <Application>Microsoft Office PowerPoint</Application>
  <PresentationFormat>Breedbeeld</PresentationFormat>
  <Paragraphs>121</Paragraphs>
  <Slides>13</Slides>
  <Notes>3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Kantoorthema</vt:lpstr>
      <vt:lpstr>Cutting Optimizer</vt:lpstr>
      <vt:lpstr>Project</vt:lpstr>
      <vt:lpstr>Applicatie</vt:lpstr>
      <vt:lpstr>Instellingen</vt:lpstr>
      <vt:lpstr>Offerte</vt:lpstr>
      <vt:lpstr>API</vt:lpstr>
      <vt:lpstr>API – Zaagblad</vt:lpstr>
      <vt:lpstr>API – Materiaal</vt:lpstr>
      <vt:lpstr>API – Optimalisatieplannen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Cutting Optimizer</dc:title>
  <dc:creator>Steven Kazmierczak</dc:creator>
  <cp:lastModifiedBy>Steven Kazmierczak</cp:lastModifiedBy>
  <cp:revision>1</cp:revision>
  <dcterms:created xsi:type="dcterms:W3CDTF">2023-05-23T10:35:02Z</dcterms:created>
  <dcterms:modified xsi:type="dcterms:W3CDTF">2023-06-02T09:16:24Z</dcterms:modified>
</cp:coreProperties>
</file>

<file path=docProps/thumbnail.jpeg>
</file>